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7" r:id="rId6"/>
    <p:sldId id="260" r:id="rId7"/>
    <p:sldId id="261" r:id="rId8"/>
    <p:sldId id="262" r:id="rId9"/>
    <p:sldId id="266" r:id="rId10"/>
  </p:sldIdLst>
  <p:sldSz cx="18288000" cy="10287000"/>
  <p:notesSz cx="6858000" cy="9144000"/>
  <p:embeddedFontLst>
    <p:embeddedFont>
      <p:font typeface="Nunito Sans Bold" panose="020B0604020202020204" charset="0"/>
      <p:regular r:id="rId11"/>
    </p:embeddedFont>
    <p:embeddedFont>
      <p:font typeface="Nunito Sans Heavy" panose="020B0604020202020204" charset="0"/>
      <p:regular r:id="rId12"/>
    </p:embeddedFont>
    <p:embeddedFont>
      <p:font typeface="Source Sans Pro" panose="020B050303040302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6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17/06/relationships/model3d" Target="../media/model3d1.glb"/><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17/06/relationships/model3d" Target="../media/model3d1.glb"/><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jpe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8.svg"/><Relationship Id="rId4" Type="http://schemas.openxmlformats.org/officeDocument/2006/relationships/image" Target="../media/image16.jpe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4.png"/><Relationship Id="rId7" Type="http://schemas.openxmlformats.org/officeDocument/2006/relationships/image" Target="../media/image29.jp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28.jpg"/><Relationship Id="rId11" Type="http://schemas.openxmlformats.org/officeDocument/2006/relationships/image" Target="../media/image33.jpe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5.sv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a:stretch>
          </a:blipFill>
        </p:spPr>
      </p:sp>
      <p:sp>
        <p:nvSpPr>
          <p:cNvPr id="3" name="Freeform 3"/>
          <p:cNvSpPr/>
          <p:nvPr/>
        </p:nvSpPr>
        <p:spPr>
          <a:xfrm>
            <a:off x="1028700" y="1028700"/>
            <a:ext cx="16230600" cy="8229600"/>
          </a:xfrm>
          <a:custGeom>
            <a:avLst/>
            <a:gdLst/>
            <a:ahLst/>
            <a:cxnLst/>
            <a:rect l="l" t="t" r="r" b="b"/>
            <a:pathLst>
              <a:path w="16230600" h="8229600">
                <a:moveTo>
                  <a:pt x="0" y="0"/>
                </a:moveTo>
                <a:lnTo>
                  <a:pt x="16230600" y="0"/>
                </a:lnTo>
                <a:lnTo>
                  <a:pt x="16230600" y="8229600"/>
                </a:lnTo>
                <a:lnTo>
                  <a:pt x="0" y="8229600"/>
                </a:lnTo>
                <a:lnTo>
                  <a:pt x="0" y="0"/>
                </a:lnTo>
                <a:close/>
              </a:path>
            </a:pathLst>
          </a:custGeom>
          <a:blipFill>
            <a:blip r:embed="rId3"/>
            <a:stretch>
              <a:fillRect l="-6338" t="-16527" r="-6338" b="-16527"/>
            </a:stretch>
          </a:blipFill>
        </p:spPr>
      </p:sp>
      <p:sp>
        <p:nvSpPr>
          <p:cNvPr id="5" name="TextBox 5"/>
          <p:cNvSpPr txBox="1"/>
          <p:nvPr/>
        </p:nvSpPr>
        <p:spPr>
          <a:xfrm>
            <a:off x="12348407" y="1904294"/>
            <a:ext cx="4289627" cy="481330"/>
          </a:xfrm>
          <a:prstGeom prst="rect">
            <a:avLst/>
          </a:prstGeom>
        </p:spPr>
        <p:txBody>
          <a:bodyPr lIns="0" tIns="0" rIns="0" bIns="0" rtlCol="0" anchor="t">
            <a:spAutoFit/>
          </a:bodyPr>
          <a:lstStyle/>
          <a:p>
            <a:pPr algn="r">
              <a:lnSpc>
                <a:spcPts val="3919"/>
              </a:lnSpc>
            </a:pPr>
            <a:r>
              <a:rPr lang="en-US" sz="2799" dirty="0">
                <a:solidFill>
                  <a:schemeClr val="bg1"/>
                </a:solidFill>
                <a:latin typeface="Nunito Sans Bold"/>
              </a:rPr>
              <a:t>Abbhar.ssip@gmail.com</a:t>
            </a:r>
          </a:p>
        </p:txBody>
      </p:sp>
      <p:sp>
        <p:nvSpPr>
          <p:cNvPr id="6" name="TextBox 6"/>
          <p:cNvSpPr txBox="1"/>
          <p:nvPr/>
        </p:nvSpPr>
        <p:spPr>
          <a:xfrm>
            <a:off x="1981200" y="1990019"/>
            <a:ext cx="3958393" cy="776097"/>
          </a:xfrm>
          <a:prstGeom prst="rect">
            <a:avLst/>
          </a:prstGeom>
        </p:spPr>
        <p:txBody>
          <a:bodyPr lIns="0" tIns="0" rIns="0" bIns="0" rtlCol="0" anchor="t">
            <a:spAutoFit/>
          </a:bodyPr>
          <a:lstStyle/>
          <a:p>
            <a:pPr>
              <a:lnSpc>
                <a:spcPts val="3023"/>
              </a:lnSpc>
            </a:pPr>
            <a:r>
              <a:rPr lang="en-US" sz="2799" dirty="0">
                <a:solidFill>
                  <a:schemeClr val="bg1"/>
                </a:solidFill>
                <a:latin typeface="Nunito Sans Bold"/>
              </a:rPr>
              <a:t>Presented By: </a:t>
            </a:r>
          </a:p>
          <a:p>
            <a:pPr>
              <a:lnSpc>
                <a:spcPts val="3023"/>
              </a:lnSpc>
            </a:pPr>
            <a:r>
              <a:rPr lang="en-US" sz="2799" dirty="0" err="1">
                <a:solidFill>
                  <a:schemeClr val="bg1"/>
                </a:solidFill>
                <a:latin typeface="Nunito Sans Bold"/>
              </a:rPr>
              <a:t>Abhar</a:t>
            </a:r>
            <a:r>
              <a:rPr lang="en-US" sz="2799" dirty="0">
                <a:solidFill>
                  <a:schemeClr val="bg1"/>
                </a:solidFill>
                <a:latin typeface="Nunito Sans Bold"/>
              </a:rPr>
              <a:t> Team</a:t>
            </a:r>
          </a:p>
        </p:txBody>
      </p:sp>
      <p:pic>
        <p:nvPicPr>
          <p:cNvPr id="9" name="Picture 8">
            <a:extLst>
              <a:ext uri="{FF2B5EF4-FFF2-40B4-BE49-F238E27FC236}">
                <a16:creationId xmlns:a16="http://schemas.microsoft.com/office/drawing/2014/main" id="{53250300-74B8-EC56-D623-8EE13E29E2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800" y="3482967"/>
            <a:ext cx="12929138" cy="3321065"/>
          </a:xfrm>
          <a:prstGeom prst="rect">
            <a:avLst/>
          </a:prstGeom>
        </p:spPr>
      </p:pic>
      <p:grpSp>
        <p:nvGrpSpPr>
          <p:cNvPr id="10" name="Group 7">
            <a:extLst>
              <a:ext uri="{FF2B5EF4-FFF2-40B4-BE49-F238E27FC236}">
                <a16:creationId xmlns:a16="http://schemas.microsoft.com/office/drawing/2014/main" id="{32D3B408-6317-DEB8-CDC2-06BC479546A3}"/>
              </a:ext>
            </a:extLst>
          </p:cNvPr>
          <p:cNvGrpSpPr/>
          <p:nvPr/>
        </p:nvGrpSpPr>
        <p:grpSpPr>
          <a:xfrm>
            <a:off x="-5257800" y="3713916"/>
            <a:ext cx="4574080" cy="1850779"/>
            <a:chOff x="0" y="0"/>
            <a:chExt cx="1934102" cy="782582"/>
          </a:xfrm>
          <a:solidFill>
            <a:srgbClr val="00B0F0"/>
          </a:solidFill>
        </p:grpSpPr>
        <p:sp>
          <p:nvSpPr>
            <p:cNvPr id="11" name="Freeform 8">
              <a:extLst>
                <a:ext uri="{FF2B5EF4-FFF2-40B4-BE49-F238E27FC236}">
                  <a16:creationId xmlns:a16="http://schemas.microsoft.com/office/drawing/2014/main" id="{28BA98FE-3014-1202-1F34-E09934DE5A10}"/>
                </a:ext>
              </a:extLst>
            </p:cNvPr>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12" name="Group 9">
            <a:extLst>
              <a:ext uri="{FF2B5EF4-FFF2-40B4-BE49-F238E27FC236}">
                <a16:creationId xmlns:a16="http://schemas.microsoft.com/office/drawing/2014/main" id="{C10CA6C5-9B35-9273-CD4D-655CEB5235DF}"/>
              </a:ext>
            </a:extLst>
          </p:cNvPr>
          <p:cNvGrpSpPr/>
          <p:nvPr/>
        </p:nvGrpSpPr>
        <p:grpSpPr>
          <a:xfrm>
            <a:off x="6856960" y="10553700"/>
            <a:ext cx="4574080" cy="1850779"/>
            <a:chOff x="0" y="0"/>
            <a:chExt cx="1934102" cy="782582"/>
          </a:xfrm>
          <a:solidFill>
            <a:srgbClr val="00B0F0"/>
          </a:solidFill>
        </p:grpSpPr>
        <p:sp>
          <p:nvSpPr>
            <p:cNvPr id="13" name="Freeform 10">
              <a:extLst>
                <a:ext uri="{FF2B5EF4-FFF2-40B4-BE49-F238E27FC236}">
                  <a16:creationId xmlns:a16="http://schemas.microsoft.com/office/drawing/2014/main" id="{67B6FBF9-2BDE-051F-A0EC-B0E4E4DA9852}"/>
                </a:ext>
              </a:extLst>
            </p:cNvPr>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14" name="Group 11">
            <a:extLst>
              <a:ext uri="{FF2B5EF4-FFF2-40B4-BE49-F238E27FC236}">
                <a16:creationId xmlns:a16="http://schemas.microsoft.com/office/drawing/2014/main" id="{036B4FB0-6349-A75B-3AEE-3665AC0E1611}"/>
              </a:ext>
            </a:extLst>
          </p:cNvPr>
          <p:cNvGrpSpPr/>
          <p:nvPr/>
        </p:nvGrpSpPr>
        <p:grpSpPr>
          <a:xfrm>
            <a:off x="25546050" y="9087684"/>
            <a:ext cx="4574080" cy="1850779"/>
            <a:chOff x="0" y="0"/>
            <a:chExt cx="1934102" cy="782582"/>
          </a:xfrm>
          <a:solidFill>
            <a:srgbClr val="00B0F0"/>
          </a:solidFill>
        </p:grpSpPr>
        <p:sp>
          <p:nvSpPr>
            <p:cNvPr id="15" name="Freeform 12">
              <a:extLst>
                <a:ext uri="{FF2B5EF4-FFF2-40B4-BE49-F238E27FC236}">
                  <a16:creationId xmlns:a16="http://schemas.microsoft.com/office/drawing/2014/main" id="{94288AF3-534B-74C4-1884-B574CB992D49}"/>
                </a:ext>
              </a:extLst>
            </p:cNvPr>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16" name="Group 13">
            <a:extLst>
              <a:ext uri="{FF2B5EF4-FFF2-40B4-BE49-F238E27FC236}">
                <a16:creationId xmlns:a16="http://schemas.microsoft.com/office/drawing/2014/main" id="{4AB28BA9-B3D5-B27E-BFD3-3AA629F86B22}"/>
              </a:ext>
            </a:extLst>
          </p:cNvPr>
          <p:cNvGrpSpPr/>
          <p:nvPr/>
        </p:nvGrpSpPr>
        <p:grpSpPr>
          <a:xfrm>
            <a:off x="6856960" y="12788231"/>
            <a:ext cx="4574080" cy="1850779"/>
            <a:chOff x="0" y="0"/>
            <a:chExt cx="1934102" cy="782582"/>
          </a:xfrm>
          <a:solidFill>
            <a:srgbClr val="00B0F0"/>
          </a:solidFill>
        </p:grpSpPr>
        <p:sp>
          <p:nvSpPr>
            <p:cNvPr id="17" name="Freeform 14">
              <a:extLst>
                <a:ext uri="{FF2B5EF4-FFF2-40B4-BE49-F238E27FC236}">
                  <a16:creationId xmlns:a16="http://schemas.microsoft.com/office/drawing/2014/main" id="{1DF213C5-211F-B1ED-F2C5-BAC937819F2C}"/>
                </a:ext>
              </a:extLst>
            </p:cNvPr>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18" name="Group 15">
            <a:extLst>
              <a:ext uri="{FF2B5EF4-FFF2-40B4-BE49-F238E27FC236}">
                <a16:creationId xmlns:a16="http://schemas.microsoft.com/office/drawing/2014/main" id="{701B3F9C-0726-B120-DD82-1A7DC0459E37}"/>
              </a:ext>
            </a:extLst>
          </p:cNvPr>
          <p:cNvGrpSpPr/>
          <p:nvPr/>
        </p:nvGrpSpPr>
        <p:grpSpPr>
          <a:xfrm>
            <a:off x="25546050" y="11322215"/>
            <a:ext cx="4574080" cy="1850779"/>
            <a:chOff x="0" y="0"/>
            <a:chExt cx="1934102" cy="782582"/>
          </a:xfrm>
          <a:solidFill>
            <a:srgbClr val="00B0F0"/>
          </a:solidFill>
        </p:grpSpPr>
        <p:sp>
          <p:nvSpPr>
            <p:cNvPr id="19" name="Freeform 16">
              <a:extLst>
                <a:ext uri="{FF2B5EF4-FFF2-40B4-BE49-F238E27FC236}">
                  <a16:creationId xmlns:a16="http://schemas.microsoft.com/office/drawing/2014/main" id="{20AE5F8F-6D26-3865-2C94-A708A8D4DFCF}"/>
                </a:ext>
              </a:extLst>
            </p:cNvPr>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20" name="Group 17">
            <a:extLst>
              <a:ext uri="{FF2B5EF4-FFF2-40B4-BE49-F238E27FC236}">
                <a16:creationId xmlns:a16="http://schemas.microsoft.com/office/drawing/2014/main" id="{FED27973-2CA8-B158-34D3-57B9BD0C93DB}"/>
              </a:ext>
            </a:extLst>
          </p:cNvPr>
          <p:cNvGrpSpPr/>
          <p:nvPr/>
        </p:nvGrpSpPr>
        <p:grpSpPr>
          <a:xfrm>
            <a:off x="-5257800" y="5948447"/>
            <a:ext cx="4574080" cy="1850779"/>
            <a:chOff x="0" y="0"/>
            <a:chExt cx="1934102" cy="782582"/>
          </a:xfrm>
          <a:solidFill>
            <a:srgbClr val="00B0F0"/>
          </a:solidFill>
        </p:grpSpPr>
        <p:sp>
          <p:nvSpPr>
            <p:cNvPr id="21" name="Freeform 18">
              <a:extLst>
                <a:ext uri="{FF2B5EF4-FFF2-40B4-BE49-F238E27FC236}">
                  <a16:creationId xmlns:a16="http://schemas.microsoft.com/office/drawing/2014/main" id="{2A086E1E-34CD-1B63-7516-1584C813AF02}"/>
                </a:ext>
              </a:extLst>
            </p:cNvPr>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69084" y="-1303819"/>
            <a:ext cx="7133784" cy="8442348"/>
          </a:xfrm>
          <a:custGeom>
            <a:avLst/>
            <a:gdLst/>
            <a:ahLst/>
            <a:cxnLst/>
            <a:rect l="l" t="t" r="r" b="b"/>
            <a:pathLst>
              <a:path w="7133784" h="8442348">
                <a:moveTo>
                  <a:pt x="0" y="0"/>
                </a:moveTo>
                <a:lnTo>
                  <a:pt x="7133784" y="0"/>
                </a:lnTo>
                <a:lnTo>
                  <a:pt x="7133784" y="8442349"/>
                </a:lnTo>
                <a:lnTo>
                  <a:pt x="0" y="8442349"/>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8205616"/>
            <a:ext cx="18288000" cy="2081384"/>
          </a:xfrm>
          <a:custGeom>
            <a:avLst/>
            <a:gdLst/>
            <a:ahLst/>
            <a:cxnLst/>
            <a:rect l="l" t="t" r="r" b="b"/>
            <a:pathLst>
              <a:path w="18288000" h="2081384">
                <a:moveTo>
                  <a:pt x="0" y="0"/>
                </a:moveTo>
                <a:lnTo>
                  <a:pt x="18288000" y="0"/>
                </a:lnTo>
                <a:lnTo>
                  <a:pt x="18288000" y="2081384"/>
                </a:lnTo>
                <a:lnTo>
                  <a:pt x="0" y="2081384"/>
                </a:lnTo>
                <a:lnTo>
                  <a:pt x="0" y="0"/>
                </a:lnTo>
                <a:close/>
              </a:path>
            </a:pathLst>
          </a:custGeom>
          <a:blipFill>
            <a:blip r:embed="rId4"/>
            <a:stretch>
              <a:fillRect t="-91876" b="-360206"/>
            </a:stretch>
          </a:blipFill>
        </p:spPr>
      </p:sp>
      <p:grpSp>
        <p:nvGrpSpPr>
          <p:cNvPr id="4" name="Group 4"/>
          <p:cNvGrpSpPr/>
          <p:nvPr/>
        </p:nvGrpSpPr>
        <p:grpSpPr>
          <a:xfrm>
            <a:off x="8414467" y="7476083"/>
            <a:ext cx="1459066" cy="145906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id="6" name="AutoShape 6"/>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grpSp>
        <p:nvGrpSpPr>
          <p:cNvPr id="7" name="Group 7"/>
          <p:cNvGrpSpPr/>
          <p:nvPr/>
        </p:nvGrpSpPr>
        <p:grpSpPr>
          <a:xfrm>
            <a:off x="1695450" y="3053220"/>
            <a:ext cx="4574080" cy="1850779"/>
            <a:chOff x="0" y="0"/>
            <a:chExt cx="1934102" cy="782582"/>
          </a:xfrm>
          <a:solidFill>
            <a:srgbClr val="00B0F0"/>
          </a:solidFill>
        </p:grpSpPr>
        <p:sp>
          <p:nvSpPr>
            <p:cNvPr id="8" name="Freeform 8"/>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9" name="Group 9"/>
          <p:cNvGrpSpPr/>
          <p:nvPr/>
        </p:nvGrpSpPr>
        <p:grpSpPr>
          <a:xfrm>
            <a:off x="6856960" y="3053220"/>
            <a:ext cx="4574080" cy="1850779"/>
            <a:chOff x="0" y="0"/>
            <a:chExt cx="1934102" cy="782582"/>
          </a:xfrm>
          <a:solidFill>
            <a:srgbClr val="00B0F0"/>
          </a:solidFill>
        </p:grpSpPr>
        <p:sp>
          <p:nvSpPr>
            <p:cNvPr id="10" name="Freeform 10"/>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11" name="Group 11"/>
          <p:cNvGrpSpPr/>
          <p:nvPr/>
        </p:nvGrpSpPr>
        <p:grpSpPr>
          <a:xfrm>
            <a:off x="12113720" y="3053220"/>
            <a:ext cx="4574080" cy="1850779"/>
            <a:chOff x="0" y="0"/>
            <a:chExt cx="1934102" cy="782582"/>
          </a:xfrm>
          <a:solidFill>
            <a:srgbClr val="00B0F0"/>
          </a:solidFill>
        </p:grpSpPr>
        <p:sp>
          <p:nvSpPr>
            <p:cNvPr id="12" name="Freeform 12"/>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13" name="Group 13"/>
          <p:cNvGrpSpPr/>
          <p:nvPr/>
        </p:nvGrpSpPr>
        <p:grpSpPr>
          <a:xfrm>
            <a:off x="6856960" y="5287751"/>
            <a:ext cx="4574080" cy="1850779"/>
            <a:chOff x="0" y="0"/>
            <a:chExt cx="1934102" cy="782582"/>
          </a:xfrm>
          <a:solidFill>
            <a:srgbClr val="00B0F0"/>
          </a:solidFill>
        </p:grpSpPr>
        <p:sp>
          <p:nvSpPr>
            <p:cNvPr id="14" name="Freeform 14"/>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15" name="Group 15"/>
          <p:cNvGrpSpPr/>
          <p:nvPr/>
        </p:nvGrpSpPr>
        <p:grpSpPr>
          <a:xfrm>
            <a:off x="12113720" y="5287751"/>
            <a:ext cx="4574080" cy="1850779"/>
            <a:chOff x="0" y="0"/>
            <a:chExt cx="1934102" cy="782582"/>
          </a:xfrm>
          <a:solidFill>
            <a:srgbClr val="00B0F0"/>
          </a:solidFill>
        </p:grpSpPr>
        <p:sp>
          <p:nvSpPr>
            <p:cNvPr id="16" name="Freeform 16"/>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grpSp>
        <p:nvGrpSpPr>
          <p:cNvPr id="17" name="Group 17"/>
          <p:cNvGrpSpPr/>
          <p:nvPr/>
        </p:nvGrpSpPr>
        <p:grpSpPr>
          <a:xfrm>
            <a:off x="1695450" y="5287751"/>
            <a:ext cx="4574080" cy="1850779"/>
            <a:chOff x="0" y="0"/>
            <a:chExt cx="1934102" cy="782582"/>
          </a:xfrm>
          <a:solidFill>
            <a:srgbClr val="00B0F0"/>
          </a:solidFill>
        </p:grpSpPr>
        <p:sp>
          <p:nvSpPr>
            <p:cNvPr id="18" name="Freeform 18"/>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grpFill/>
          </p:spPr>
        </p:sp>
      </p:grpSp>
      <p:sp>
        <p:nvSpPr>
          <p:cNvPr id="19" name="TextBox 19"/>
          <p:cNvSpPr txBox="1"/>
          <p:nvPr/>
        </p:nvSpPr>
        <p:spPr>
          <a:xfrm>
            <a:off x="2778743" y="1209675"/>
            <a:ext cx="12730514" cy="1035050"/>
          </a:xfrm>
          <a:prstGeom prst="rect">
            <a:avLst/>
          </a:prstGeom>
        </p:spPr>
        <p:txBody>
          <a:bodyPr lIns="0" tIns="0" rIns="0" bIns="0" rtlCol="0" anchor="t">
            <a:spAutoFit/>
          </a:bodyPr>
          <a:lstStyle/>
          <a:p>
            <a:pPr algn="ctr">
              <a:lnSpc>
                <a:spcPts val="7600"/>
              </a:lnSpc>
            </a:pPr>
            <a:r>
              <a:rPr lang="en-US" sz="8000">
                <a:solidFill>
                  <a:srgbClr val="141414"/>
                </a:solidFill>
                <a:latin typeface="Nunito Sans Heavy"/>
              </a:rPr>
              <a:t>Table Of Content</a:t>
            </a:r>
          </a:p>
        </p:txBody>
      </p:sp>
      <p:sp>
        <p:nvSpPr>
          <p:cNvPr id="20" name="TextBox 20"/>
          <p:cNvSpPr txBox="1"/>
          <p:nvPr/>
        </p:nvSpPr>
        <p:spPr>
          <a:xfrm>
            <a:off x="2333625" y="4221270"/>
            <a:ext cx="3577631" cy="469392"/>
          </a:xfrm>
          <a:prstGeom prst="rect">
            <a:avLst/>
          </a:prstGeom>
        </p:spPr>
        <p:txBody>
          <a:bodyPr lIns="0" tIns="0" rIns="0" bIns="0" rtlCol="0" anchor="t">
            <a:spAutoFit/>
          </a:bodyPr>
          <a:lstStyle/>
          <a:p>
            <a:pPr>
              <a:lnSpc>
                <a:spcPts val="3744"/>
              </a:lnSpc>
            </a:pPr>
            <a:r>
              <a:rPr lang="en-US" sz="3200" dirty="0">
                <a:solidFill>
                  <a:srgbClr val="FFFFFF"/>
                </a:solidFill>
                <a:latin typeface="Nunito Sans Bold"/>
              </a:rPr>
              <a:t>Who We Are</a:t>
            </a:r>
          </a:p>
        </p:txBody>
      </p:sp>
      <p:sp>
        <p:nvSpPr>
          <p:cNvPr id="21" name="TextBox 21"/>
          <p:cNvSpPr txBox="1"/>
          <p:nvPr/>
        </p:nvSpPr>
        <p:spPr>
          <a:xfrm>
            <a:off x="2333625" y="3285608"/>
            <a:ext cx="2903292" cy="1075182"/>
          </a:xfrm>
          <a:prstGeom prst="rect">
            <a:avLst/>
          </a:prstGeom>
        </p:spPr>
        <p:txBody>
          <a:bodyPr lIns="0" tIns="0" rIns="0" bIns="0" rtlCol="0" anchor="t">
            <a:spAutoFit/>
          </a:bodyPr>
          <a:lstStyle/>
          <a:p>
            <a:pPr algn="just">
              <a:lnSpc>
                <a:spcPts val="8424"/>
              </a:lnSpc>
            </a:pPr>
            <a:r>
              <a:rPr lang="en-US" sz="7200" dirty="0">
                <a:solidFill>
                  <a:srgbClr val="FFFFFF"/>
                </a:solidFill>
                <a:latin typeface="Nunito Sans Heavy"/>
              </a:rPr>
              <a:t>01.</a:t>
            </a:r>
          </a:p>
        </p:txBody>
      </p:sp>
      <p:sp>
        <p:nvSpPr>
          <p:cNvPr id="22" name="TextBox 22"/>
          <p:cNvSpPr txBox="1"/>
          <p:nvPr/>
        </p:nvSpPr>
        <p:spPr>
          <a:xfrm>
            <a:off x="7540625" y="6410219"/>
            <a:ext cx="3577631" cy="469392"/>
          </a:xfrm>
          <a:prstGeom prst="rect">
            <a:avLst/>
          </a:prstGeom>
        </p:spPr>
        <p:txBody>
          <a:bodyPr lIns="0" tIns="0" rIns="0" bIns="0" rtlCol="0" anchor="t">
            <a:spAutoFit/>
          </a:bodyPr>
          <a:lstStyle/>
          <a:p>
            <a:pPr>
              <a:lnSpc>
                <a:spcPts val="3744"/>
              </a:lnSpc>
            </a:pPr>
            <a:r>
              <a:rPr lang="en-US" sz="3200">
                <a:solidFill>
                  <a:srgbClr val="FFFFFF"/>
                </a:solidFill>
                <a:latin typeface="Nunito Sans Bold"/>
              </a:rPr>
              <a:t>Our Product</a:t>
            </a:r>
          </a:p>
        </p:txBody>
      </p:sp>
      <p:sp>
        <p:nvSpPr>
          <p:cNvPr id="23" name="TextBox 23"/>
          <p:cNvSpPr txBox="1"/>
          <p:nvPr/>
        </p:nvSpPr>
        <p:spPr>
          <a:xfrm>
            <a:off x="7540625" y="5484082"/>
            <a:ext cx="2922596" cy="1075182"/>
          </a:xfrm>
          <a:prstGeom prst="rect">
            <a:avLst/>
          </a:prstGeom>
        </p:spPr>
        <p:txBody>
          <a:bodyPr lIns="0" tIns="0" rIns="0" bIns="0" rtlCol="0" anchor="t">
            <a:spAutoFit/>
          </a:bodyPr>
          <a:lstStyle/>
          <a:p>
            <a:pPr marL="0" lvl="0" indent="0" algn="just">
              <a:lnSpc>
                <a:spcPts val="8424"/>
              </a:lnSpc>
              <a:spcBef>
                <a:spcPct val="0"/>
              </a:spcBef>
            </a:pPr>
            <a:r>
              <a:rPr lang="en-US" sz="7200" u="none">
                <a:solidFill>
                  <a:srgbClr val="FFFFFF"/>
                </a:solidFill>
                <a:latin typeface="Nunito Sans Heavy"/>
              </a:rPr>
              <a:t>04.</a:t>
            </a:r>
          </a:p>
        </p:txBody>
      </p:sp>
      <p:sp>
        <p:nvSpPr>
          <p:cNvPr id="24" name="TextBox 24"/>
          <p:cNvSpPr txBox="1"/>
          <p:nvPr/>
        </p:nvSpPr>
        <p:spPr>
          <a:xfrm>
            <a:off x="2333625" y="6410219"/>
            <a:ext cx="4048106" cy="469392"/>
          </a:xfrm>
          <a:prstGeom prst="rect">
            <a:avLst/>
          </a:prstGeom>
        </p:spPr>
        <p:txBody>
          <a:bodyPr lIns="0" tIns="0" rIns="0" bIns="0" rtlCol="0" anchor="t">
            <a:spAutoFit/>
          </a:bodyPr>
          <a:lstStyle/>
          <a:p>
            <a:pPr>
              <a:lnSpc>
                <a:spcPts val="3744"/>
              </a:lnSpc>
            </a:pPr>
            <a:r>
              <a:rPr lang="en-US" sz="3200">
                <a:solidFill>
                  <a:srgbClr val="FFFFFF"/>
                </a:solidFill>
                <a:latin typeface="Nunito Sans Bold"/>
              </a:rPr>
              <a:t>Vision &amp; Mission</a:t>
            </a:r>
          </a:p>
        </p:txBody>
      </p:sp>
      <p:sp>
        <p:nvSpPr>
          <p:cNvPr id="25" name="TextBox 25"/>
          <p:cNvSpPr txBox="1"/>
          <p:nvPr/>
        </p:nvSpPr>
        <p:spPr>
          <a:xfrm>
            <a:off x="2333625" y="5484082"/>
            <a:ext cx="2903292" cy="1075182"/>
          </a:xfrm>
          <a:prstGeom prst="rect">
            <a:avLst/>
          </a:prstGeom>
        </p:spPr>
        <p:txBody>
          <a:bodyPr lIns="0" tIns="0" rIns="0" bIns="0" rtlCol="0" anchor="t">
            <a:spAutoFit/>
          </a:bodyPr>
          <a:lstStyle/>
          <a:p>
            <a:pPr algn="just">
              <a:lnSpc>
                <a:spcPts val="8424"/>
              </a:lnSpc>
            </a:pPr>
            <a:r>
              <a:rPr lang="en-US" sz="7200">
                <a:solidFill>
                  <a:srgbClr val="FFFFFF"/>
                </a:solidFill>
                <a:latin typeface="Nunito Sans Heavy"/>
              </a:rPr>
              <a:t>02.</a:t>
            </a:r>
          </a:p>
        </p:txBody>
      </p:sp>
      <p:sp>
        <p:nvSpPr>
          <p:cNvPr id="26" name="TextBox 26"/>
          <p:cNvSpPr txBox="1"/>
          <p:nvPr/>
        </p:nvSpPr>
        <p:spPr>
          <a:xfrm>
            <a:off x="12748050" y="4221270"/>
            <a:ext cx="3577631" cy="469392"/>
          </a:xfrm>
          <a:prstGeom prst="rect">
            <a:avLst/>
          </a:prstGeom>
        </p:spPr>
        <p:txBody>
          <a:bodyPr lIns="0" tIns="0" rIns="0" bIns="0" rtlCol="0" anchor="t">
            <a:spAutoFit/>
          </a:bodyPr>
          <a:lstStyle/>
          <a:p>
            <a:pPr>
              <a:lnSpc>
                <a:spcPts val="3744"/>
              </a:lnSpc>
            </a:pPr>
            <a:r>
              <a:rPr lang="en-US" sz="3200">
                <a:solidFill>
                  <a:srgbClr val="FFFFFF"/>
                </a:solidFill>
                <a:latin typeface="Nunito Sans Bold"/>
              </a:rPr>
              <a:t>Portfolio</a:t>
            </a:r>
          </a:p>
        </p:txBody>
      </p:sp>
      <p:sp>
        <p:nvSpPr>
          <p:cNvPr id="27" name="TextBox 27"/>
          <p:cNvSpPr txBox="1"/>
          <p:nvPr/>
        </p:nvSpPr>
        <p:spPr>
          <a:xfrm>
            <a:off x="12748050" y="3285608"/>
            <a:ext cx="3042068" cy="1075182"/>
          </a:xfrm>
          <a:prstGeom prst="rect">
            <a:avLst/>
          </a:prstGeom>
        </p:spPr>
        <p:txBody>
          <a:bodyPr lIns="0" tIns="0" rIns="0" bIns="0" rtlCol="0" anchor="t">
            <a:spAutoFit/>
          </a:bodyPr>
          <a:lstStyle/>
          <a:p>
            <a:pPr algn="just">
              <a:lnSpc>
                <a:spcPts val="8424"/>
              </a:lnSpc>
            </a:pPr>
            <a:r>
              <a:rPr lang="en-US" sz="7200">
                <a:solidFill>
                  <a:srgbClr val="FFFFFF"/>
                </a:solidFill>
                <a:latin typeface="Nunito Sans Heavy"/>
              </a:rPr>
              <a:t>05.</a:t>
            </a:r>
          </a:p>
        </p:txBody>
      </p:sp>
      <p:sp>
        <p:nvSpPr>
          <p:cNvPr id="28" name="TextBox 28"/>
          <p:cNvSpPr txBox="1"/>
          <p:nvPr/>
        </p:nvSpPr>
        <p:spPr>
          <a:xfrm>
            <a:off x="7540625" y="4221270"/>
            <a:ext cx="3577631" cy="478977"/>
          </a:xfrm>
          <a:prstGeom prst="rect">
            <a:avLst/>
          </a:prstGeom>
        </p:spPr>
        <p:txBody>
          <a:bodyPr lIns="0" tIns="0" rIns="0" bIns="0" rtlCol="0" anchor="t">
            <a:spAutoFit/>
          </a:bodyPr>
          <a:lstStyle/>
          <a:p>
            <a:pPr>
              <a:lnSpc>
                <a:spcPts val="3744"/>
              </a:lnSpc>
            </a:pPr>
            <a:r>
              <a:rPr lang="en-US" sz="3200" dirty="0">
                <a:solidFill>
                  <a:srgbClr val="FFFFFF"/>
                </a:solidFill>
                <a:latin typeface="Nunito Sans Bold"/>
              </a:rPr>
              <a:t>Progress Till now</a:t>
            </a:r>
          </a:p>
        </p:txBody>
      </p:sp>
      <p:sp>
        <p:nvSpPr>
          <p:cNvPr id="29" name="TextBox 29"/>
          <p:cNvSpPr txBox="1"/>
          <p:nvPr/>
        </p:nvSpPr>
        <p:spPr>
          <a:xfrm>
            <a:off x="7540625" y="3285608"/>
            <a:ext cx="2922596" cy="1075182"/>
          </a:xfrm>
          <a:prstGeom prst="rect">
            <a:avLst/>
          </a:prstGeom>
        </p:spPr>
        <p:txBody>
          <a:bodyPr lIns="0" tIns="0" rIns="0" bIns="0" rtlCol="0" anchor="t">
            <a:spAutoFit/>
          </a:bodyPr>
          <a:lstStyle/>
          <a:p>
            <a:pPr algn="just">
              <a:lnSpc>
                <a:spcPts val="8424"/>
              </a:lnSpc>
            </a:pPr>
            <a:r>
              <a:rPr lang="en-US" sz="7200">
                <a:solidFill>
                  <a:srgbClr val="FFFFFF"/>
                </a:solidFill>
                <a:latin typeface="Nunito Sans Heavy"/>
              </a:rPr>
              <a:t>03.</a:t>
            </a:r>
          </a:p>
        </p:txBody>
      </p:sp>
      <p:sp>
        <p:nvSpPr>
          <p:cNvPr id="30" name="TextBox 30"/>
          <p:cNvSpPr txBox="1"/>
          <p:nvPr/>
        </p:nvSpPr>
        <p:spPr>
          <a:xfrm>
            <a:off x="12748050" y="6410219"/>
            <a:ext cx="3577631" cy="469392"/>
          </a:xfrm>
          <a:prstGeom prst="rect">
            <a:avLst/>
          </a:prstGeom>
        </p:spPr>
        <p:txBody>
          <a:bodyPr lIns="0" tIns="0" rIns="0" bIns="0" rtlCol="0" anchor="t">
            <a:spAutoFit/>
          </a:bodyPr>
          <a:lstStyle/>
          <a:p>
            <a:pPr>
              <a:lnSpc>
                <a:spcPts val="3744"/>
              </a:lnSpc>
            </a:pPr>
            <a:r>
              <a:rPr lang="en-US" sz="3200">
                <a:solidFill>
                  <a:srgbClr val="FFFFFF"/>
                </a:solidFill>
                <a:latin typeface="Nunito Sans Bold"/>
              </a:rPr>
              <a:t>Contact Us</a:t>
            </a:r>
          </a:p>
        </p:txBody>
      </p:sp>
      <p:sp>
        <p:nvSpPr>
          <p:cNvPr id="31" name="TextBox 31"/>
          <p:cNvSpPr txBox="1"/>
          <p:nvPr/>
        </p:nvSpPr>
        <p:spPr>
          <a:xfrm>
            <a:off x="12748050" y="5484082"/>
            <a:ext cx="3042068" cy="1075182"/>
          </a:xfrm>
          <a:prstGeom prst="rect">
            <a:avLst/>
          </a:prstGeom>
        </p:spPr>
        <p:txBody>
          <a:bodyPr lIns="0" tIns="0" rIns="0" bIns="0" rtlCol="0" anchor="t">
            <a:spAutoFit/>
          </a:bodyPr>
          <a:lstStyle/>
          <a:p>
            <a:pPr algn="just">
              <a:lnSpc>
                <a:spcPts val="8424"/>
              </a:lnSpc>
            </a:pPr>
            <a:r>
              <a:rPr lang="en-US" sz="7200">
                <a:solidFill>
                  <a:srgbClr val="FFFFFF"/>
                </a:solidFill>
                <a:latin typeface="Nunito Sans Heavy"/>
              </a:rPr>
              <a:t>06.</a:t>
            </a:r>
          </a:p>
        </p:txBody>
      </p:sp>
      <p:sp>
        <p:nvSpPr>
          <p:cNvPr id="32" name="TextBox 32"/>
          <p:cNvSpPr txBox="1"/>
          <p:nvPr/>
        </p:nvSpPr>
        <p:spPr>
          <a:xfrm>
            <a:off x="5967209" y="2235200"/>
            <a:ext cx="6353582" cy="457200"/>
          </a:xfrm>
          <a:prstGeom prst="rect">
            <a:avLst/>
          </a:prstGeom>
        </p:spPr>
        <p:txBody>
          <a:bodyPr lIns="0" tIns="0" rIns="0" bIns="0" rtlCol="0" anchor="t">
            <a:spAutoFit/>
          </a:bodyPr>
          <a:lstStyle/>
          <a:p>
            <a:pPr algn="ctr">
              <a:lnSpc>
                <a:spcPts val="3419"/>
              </a:lnSpc>
            </a:pPr>
            <a:r>
              <a:rPr lang="en-US" sz="3600">
                <a:solidFill>
                  <a:srgbClr val="487307"/>
                </a:solidFill>
                <a:latin typeface="Nunito Sans Bold"/>
              </a:rPr>
              <a:t>Content List</a:t>
            </a:r>
          </a:p>
        </p:txBody>
      </p:sp>
      <mc:AlternateContent xmlns:mc="http://schemas.openxmlformats.org/markup-compatibility/2006">
        <mc:Choice xmlns:am3d="http://schemas.microsoft.com/office/drawing/2017/model3d" Requires="am3d">
          <p:graphicFrame>
            <p:nvGraphicFramePr>
              <p:cNvPr id="33" name="3D Model 32">
                <a:extLst>
                  <a:ext uri="{FF2B5EF4-FFF2-40B4-BE49-F238E27FC236}">
                    <a16:creationId xmlns:a16="http://schemas.microsoft.com/office/drawing/2014/main" id="{C5F762A1-451B-EBF8-C598-94F9675C8AFA}"/>
                  </a:ext>
                </a:extLst>
              </p:cNvPr>
              <p:cNvGraphicFramePr>
                <a:graphicFrameLocks noChangeAspect="1"/>
              </p:cNvGraphicFramePr>
              <p:nvPr>
                <p:extLst>
                  <p:ext uri="{D42A27DB-BD31-4B8C-83A1-F6EECF244321}">
                    <p14:modId xmlns:p14="http://schemas.microsoft.com/office/powerpoint/2010/main" val="389036632"/>
                  </p:ext>
                </p:extLst>
              </p:nvPr>
            </p:nvGraphicFramePr>
            <p:xfrm flipH="1">
              <a:off x="-3709662" y="8198121"/>
              <a:ext cx="3344895" cy="1850612"/>
            </p:xfrm>
            <a:graphic>
              <a:graphicData uri="http://schemas.microsoft.com/office/drawing/2017/model3d">
                <am3d:model3d r:embed="rId5">
                  <am3d:spPr>
                    <a:xfrm flipH="1">
                      <a:off x="0" y="0"/>
                      <a:ext cx="3344895" cy="1850612"/>
                    </a:xfrm>
                    <a:prstGeom prst="rect">
                      <a:avLst/>
                    </a:prstGeom>
                  </am3d:spPr>
                  <am3d:camera>
                    <am3d:pos x="0" y="0" z="60587179"/>
                    <am3d:up dx="0" dy="36000000" dz="0"/>
                    <am3d:lookAt x="0" y="0" z="0"/>
                    <am3d:perspective fov="2700000"/>
                  </am3d:camera>
                  <am3d:trans>
                    <am3d:meterPerModelUnit n="3763" d="1000000"/>
                    <am3d:preTrans dx="-1974985" dy="-6819162" dz="-659795"/>
                    <am3d:scale>
                      <am3d:sx n="1000000" d="1000000"/>
                      <am3d:sy n="1000000" d="1000000"/>
                      <am3d:sz n="1000000" d="1000000"/>
                    </am3d:scale>
                    <am3d:rot ax="457306" ay="2955555" az="347372"/>
                    <am3d:postTrans dx="0" dy="0" dz="0"/>
                  </am3d:trans>
                  <am3d:raster rName="Office3DRenderer" rVer="16.0.8326">
                    <am3d:blip r:embed="rId6"/>
                  </am3d:raster>
                  <am3d:objViewport viewportSz="49081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a:extLst>
                  <a:ext uri="{FF2B5EF4-FFF2-40B4-BE49-F238E27FC236}">
                    <a16:creationId xmlns:a16="http://schemas.microsoft.com/office/drawing/2014/main" id="{C5F762A1-451B-EBF8-C598-94F9675C8AFA}"/>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3709662" y="8198121"/>
                <a:ext cx="3344895" cy="1850612"/>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0637" y="-1558448"/>
            <a:ext cx="7133784" cy="8442348"/>
          </a:xfrm>
          <a:custGeom>
            <a:avLst/>
            <a:gdLst/>
            <a:ahLst/>
            <a:cxnLst/>
            <a:rect l="l" t="t" r="r" b="b"/>
            <a:pathLst>
              <a:path w="7133784" h="8442348">
                <a:moveTo>
                  <a:pt x="0" y="0"/>
                </a:moveTo>
                <a:lnTo>
                  <a:pt x="7133785" y="0"/>
                </a:lnTo>
                <a:lnTo>
                  <a:pt x="7133785" y="8442348"/>
                </a:lnTo>
                <a:lnTo>
                  <a:pt x="0" y="8442348"/>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85186" y="3568377"/>
            <a:ext cx="9463870" cy="9463870"/>
            <a:chOff x="0" y="0"/>
            <a:chExt cx="6350000" cy="6350000"/>
          </a:xfrm>
          <a:solidFill>
            <a:schemeClr val="tx2">
              <a:lumMod val="20000"/>
              <a:lumOff val="80000"/>
            </a:schemeClr>
          </a:solidFill>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a:ln>
              <a:noFill/>
            </a:ln>
          </p:spPr>
        </p:sp>
      </p:grpSp>
      <p:grpSp>
        <p:nvGrpSpPr>
          <p:cNvPr id="5" name="Group 5"/>
          <p:cNvGrpSpPr/>
          <p:nvPr/>
        </p:nvGrpSpPr>
        <p:grpSpPr>
          <a:xfrm>
            <a:off x="12039600" y="5734010"/>
            <a:ext cx="5387423" cy="3281555"/>
            <a:chOff x="0" y="0"/>
            <a:chExt cx="4275511" cy="2604273"/>
          </a:xfrm>
        </p:grpSpPr>
        <p:sp>
          <p:nvSpPr>
            <p:cNvPr id="6" name="Freeform 6"/>
            <p:cNvSpPr/>
            <p:nvPr/>
          </p:nvSpPr>
          <p:spPr>
            <a:xfrm>
              <a:off x="0" y="0"/>
              <a:ext cx="4275511" cy="2604274"/>
            </a:xfrm>
            <a:custGeom>
              <a:avLst/>
              <a:gdLst/>
              <a:ahLst/>
              <a:cxnLst/>
              <a:rect l="l" t="t" r="r" b="b"/>
              <a:pathLst>
                <a:path w="4275511" h="2604274">
                  <a:moveTo>
                    <a:pt x="4151051" y="2604273"/>
                  </a:moveTo>
                  <a:lnTo>
                    <a:pt x="124460" y="2604273"/>
                  </a:lnTo>
                  <a:cubicBezTo>
                    <a:pt x="55880" y="2604273"/>
                    <a:pt x="0" y="2548393"/>
                    <a:pt x="0" y="2479813"/>
                  </a:cubicBezTo>
                  <a:lnTo>
                    <a:pt x="0" y="124460"/>
                  </a:lnTo>
                  <a:cubicBezTo>
                    <a:pt x="0" y="55880"/>
                    <a:pt x="55880" y="0"/>
                    <a:pt x="124460" y="0"/>
                  </a:cubicBezTo>
                  <a:lnTo>
                    <a:pt x="4151051" y="0"/>
                  </a:lnTo>
                  <a:cubicBezTo>
                    <a:pt x="4219631" y="0"/>
                    <a:pt x="4275511" y="55880"/>
                    <a:pt x="4275511" y="124460"/>
                  </a:cubicBezTo>
                  <a:lnTo>
                    <a:pt x="4275511" y="2479814"/>
                  </a:lnTo>
                  <a:cubicBezTo>
                    <a:pt x="4275511" y="2548393"/>
                    <a:pt x="4219631" y="2604274"/>
                    <a:pt x="4151051" y="2604274"/>
                  </a:cubicBezTo>
                  <a:close/>
                </a:path>
              </a:pathLst>
            </a:custGeom>
            <a:solidFill>
              <a:srgbClr val="141414">
                <a:alpha val="3922"/>
              </a:srgbClr>
            </a:solidFill>
          </p:spPr>
        </p:sp>
      </p:grpSp>
      <p:grpSp>
        <p:nvGrpSpPr>
          <p:cNvPr id="7" name="Group 7"/>
          <p:cNvGrpSpPr/>
          <p:nvPr/>
        </p:nvGrpSpPr>
        <p:grpSpPr>
          <a:xfrm>
            <a:off x="9144000" y="5734010"/>
            <a:ext cx="2984862" cy="3281555"/>
            <a:chOff x="0" y="0"/>
            <a:chExt cx="2368815" cy="2604273"/>
          </a:xfrm>
        </p:grpSpPr>
        <p:sp>
          <p:nvSpPr>
            <p:cNvPr id="8" name="Freeform 8"/>
            <p:cNvSpPr/>
            <p:nvPr/>
          </p:nvSpPr>
          <p:spPr>
            <a:xfrm>
              <a:off x="0" y="0"/>
              <a:ext cx="2368815" cy="2604274"/>
            </a:xfrm>
            <a:custGeom>
              <a:avLst/>
              <a:gdLst/>
              <a:ahLst/>
              <a:cxnLst/>
              <a:rect l="l" t="t" r="r" b="b"/>
              <a:pathLst>
                <a:path w="2368815" h="2604274">
                  <a:moveTo>
                    <a:pt x="2244355" y="2604273"/>
                  </a:moveTo>
                  <a:lnTo>
                    <a:pt x="124460" y="2604273"/>
                  </a:lnTo>
                  <a:cubicBezTo>
                    <a:pt x="55880" y="2604273"/>
                    <a:pt x="0" y="2548393"/>
                    <a:pt x="0" y="2479813"/>
                  </a:cubicBezTo>
                  <a:lnTo>
                    <a:pt x="0" y="124460"/>
                  </a:lnTo>
                  <a:cubicBezTo>
                    <a:pt x="0" y="55880"/>
                    <a:pt x="55880" y="0"/>
                    <a:pt x="124460" y="0"/>
                  </a:cubicBezTo>
                  <a:lnTo>
                    <a:pt x="2244355" y="0"/>
                  </a:lnTo>
                  <a:cubicBezTo>
                    <a:pt x="2312935" y="0"/>
                    <a:pt x="2368815" y="55880"/>
                    <a:pt x="2368815" y="124460"/>
                  </a:cubicBezTo>
                  <a:lnTo>
                    <a:pt x="2368815" y="2479814"/>
                  </a:lnTo>
                  <a:cubicBezTo>
                    <a:pt x="2368815" y="2548393"/>
                    <a:pt x="2312935" y="2604274"/>
                    <a:pt x="2244355" y="2604274"/>
                  </a:cubicBezTo>
                  <a:close/>
                </a:path>
              </a:pathLst>
            </a:custGeom>
          </p:spPr>
          <p:style>
            <a:lnRef idx="2">
              <a:schemeClr val="dk1"/>
            </a:lnRef>
            <a:fillRef idx="1">
              <a:schemeClr val="lt1"/>
            </a:fillRef>
            <a:effectRef idx="0">
              <a:schemeClr val="dk1"/>
            </a:effectRef>
            <a:fontRef idx="minor">
              <a:schemeClr val="dk1"/>
            </a:fontRef>
          </p:style>
        </p:sp>
      </p:grpSp>
      <p:sp>
        <p:nvSpPr>
          <p:cNvPr id="10" name="TextBox 10"/>
          <p:cNvSpPr txBox="1"/>
          <p:nvPr/>
        </p:nvSpPr>
        <p:spPr>
          <a:xfrm>
            <a:off x="9144000" y="1452411"/>
            <a:ext cx="6707783" cy="1035050"/>
          </a:xfrm>
          <a:prstGeom prst="rect">
            <a:avLst/>
          </a:prstGeom>
        </p:spPr>
        <p:txBody>
          <a:bodyPr lIns="0" tIns="0" rIns="0" bIns="0" rtlCol="0" anchor="t">
            <a:spAutoFit/>
          </a:bodyPr>
          <a:lstStyle/>
          <a:p>
            <a:pPr>
              <a:lnSpc>
                <a:spcPts val="7600"/>
              </a:lnSpc>
            </a:pPr>
            <a:r>
              <a:rPr lang="en-US" sz="8000" dirty="0">
                <a:solidFill>
                  <a:srgbClr val="141414"/>
                </a:solidFill>
                <a:latin typeface="Nunito Sans Heavy"/>
              </a:rPr>
              <a:t>About Us</a:t>
            </a:r>
          </a:p>
        </p:txBody>
      </p:sp>
      <p:sp>
        <p:nvSpPr>
          <p:cNvPr id="11" name="TextBox 11"/>
          <p:cNvSpPr txBox="1"/>
          <p:nvPr/>
        </p:nvSpPr>
        <p:spPr>
          <a:xfrm>
            <a:off x="9144000" y="2477936"/>
            <a:ext cx="6353582" cy="465512"/>
          </a:xfrm>
          <a:prstGeom prst="rect">
            <a:avLst/>
          </a:prstGeom>
        </p:spPr>
        <p:txBody>
          <a:bodyPr lIns="0" tIns="0" rIns="0" bIns="0" rtlCol="0" anchor="t">
            <a:spAutoFit/>
          </a:bodyPr>
          <a:lstStyle/>
          <a:p>
            <a:pPr>
              <a:lnSpc>
                <a:spcPts val="3419"/>
              </a:lnSpc>
            </a:pPr>
            <a:r>
              <a:rPr lang="en-US" sz="3600" dirty="0">
                <a:solidFill>
                  <a:schemeClr val="tx2"/>
                </a:solidFill>
                <a:latin typeface="Nunito Sans Bold"/>
              </a:rPr>
              <a:t>Who We Are</a:t>
            </a:r>
          </a:p>
        </p:txBody>
      </p:sp>
      <p:sp>
        <p:nvSpPr>
          <p:cNvPr id="12" name="TextBox 12"/>
          <p:cNvSpPr txBox="1"/>
          <p:nvPr/>
        </p:nvSpPr>
        <p:spPr>
          <a:xfrm>
            <a:off x="12162874" y="6755216"/>
            <a:ext cx="5079073" cy="1322157"/>
          </a:xfrm>
          <a:prstGeom prst="rect">
            <a:avLst/>
          </a:prstGeom>
        </p:spPr>
        <p:txBody>
          <a:bodyPr wrap="square" lIns="0" tIns="0" rIns="0" bIns="0" rtlCol="0" anchor="t">
            <a:spAutoFit/>
          </a:bodyPr>
          <a:lstStyle/>
          <a:p>
            <a:pPr algn="ctr">
              <a:lnSpc>
                <a:spcPts val="3419"/>
              </a:lnSpc>
            </a:pPr>
            <a:r>
              <a:rPr lang="en-US" sz="3200" dirty="0">
                <a:solidFill>
                  <a:schemeClr val="tx2">
                    <a:lumMod val="60000"/>
                    <a:lumOff val="40000"/>
                  </a:schemeClr>
                </a:solidFill>
                <a:latin typeface="Nunito Sans Bold"/>
              </a:rPr>
              <a:t>Using the </a:t>
            </a:r>
            <a:r>
              <a:rPr lang="en-US" sz="3200" dirty="0" err="1">
                <a:solidFill>
                  <a:schemeClr val="tx2">
                    <a:lumMod val="60000"/>
                    <a:lumOff val="40000"/>
                  </a:schemeClr>
                </a:solidFill>
                <a:latin typeface="Nunito Sans Bold"/>
              </a:rPr>
              <a:t>espHome</a:t>
            </a:r>
            <a:endParaRPr lang="en-US" sz="3200" dirty="0">
              <a:solidFill>
                <a:schemeClr val="tx2">
                  <a:lumMod val="60000"/>
                  <a:lumOff val="40000"/>
                </a:schemeClr>
              </a:solidFill>
              <a:latin typeface="Nunito Sans Bold"/>
            </a:endParaRPr>
          </a:p>
          <a:p>
            <a:pPr algn="ctr">
              <a:lnSpc>
                <a:spcPts val="3419"/>
              </a:lnSpc>
            </a:pPr>
            <a:r>
              <a:rPr lang="en-US" sz="3200" dirty="0">
                <a:solidFill>
                  <a:schemeClr val="tx2">
                    <a:lumMod val="60000"/>
                    <a:lumOff val="40000"/>
                  </a:schemeClr>
                </a:solidFill>
                <a:latin typeface="Nunito Sans Bold"/>
              </a:rPr>
              <a:t>Server &amp; Cloud based System</a:t>
            </a:r>
          </a:p>
        </p:txBody>
      </p:sp>
      <p:sp>
        <p:nvSpPr>
          <p:cNvPr id="13" name="TextBox 13"/>
          <p:cNvSpPr txBox="1"/>
          <p:nvPr/>
        </p:nvSpPr>
        <p:spPr>
          <a:xfrm>
            <a:off x="9144000" y="2993824"/>
            <a:ext cx="8743823" cy="2273123"/>
          </a:xfrm>
          <a:prstGeom prst="rect">
            <a:avLst/>
          </a:prstGeom>
        </p:spPr>
        <p:txBody>
          <a:bodyPr lIns="0" tIns="0" rIns="0" bIns="0" rtlCol="0" anchor="t">
            <a:spAutoFit/>
          </a:bodyPr>
          <a:lstStyle/>
          <a:p>
            <a:pPr>
              <a:lnSpc>
                <a:spcPts val="3624"/>
              </a:lnSpc>
            </a:pPr>
            <a:r>
              <a:rPr lang="en-US" sz="2400" dirty="0">
                <a:latin typeface="Source Sans Pro"/>
              </a:rPr>
              <a:t>we are passionate about revolutionizing the way people interact with their homes. With a dedicated team of innovators, engineers, and designers, we are committed to creating cutting-edge solutions that seamlessly integrate AI, robotics, and IoT to enhance home security and automation.</a:t>
            </a:r>
          </a:p>
        </p:txBody>
      </p:sp>
      <p:sp>
        <p:nvSpPr>
          <p:cNvPr id="15" name="TextBox 15"/>
          <p:cNvSpPr txBox="1"/>
          <p:nvPr/>
        </p:nvSpPr>
        <p:spPr>
          <a:xfrm>
            <a:off x="8819394" y="7942761"/>
            <a:ext cx="3707994" cy="915635"/>
          </a:xfrm>
          <a:prstGeom prst="rect">
            <a:avLst/>
          </a:prstGeom>
        </p:spPr>
        <p:txBody>
          <a:bodyPr wrap="square" lIns="0" tIns="0" rIns="0" bIns="0" rtlCol="0" anchor="t">
            <a:spAutoFit/>
          </a:bodyPr>
          <a:lstStyle/>
          <a:p>
            <a:pPr algn="ctr">
              <a:lnSpc>
                <a:spcPts val="3552"/>
              </a:lnSpc>
            </a:pPr>
            <a:r>
              <a:rPr lang="en-US" sz="2800" dirty="0">
                <a:solidFill>
                  <a:schemeClr val="tx2"/>
                </a:solidFill>
                <a:latin typeface="Nunito Sans Bold"/>
              </a:rPr>
              <a:t>Home </a:t>
            </a:r>
          </a:p>
          <a:p>
            <a:pPr algn="ctr">
              <a:lnSpc>
                <a:spcPts val="3552"/>
              </a:lnSpc>
            </a:pPr>
            <a:r>
              <a:rPr lang="en-US" sz="2800" dirty="0">
                <a:solidFill>
                  <a:schemeClr val="tx2"/>
                </a:solidFill>
                <a:latin typeface="Nunito Sans Bold"/>
              </a:rPr>
              <a:t>Assistances </a:t>
            </a:r>
          </a:p>
        </p:txBody>
      </p:sp>
      <p:pic>
        <p:nvPicPr>
          <p:cNvPr id="1026" name="Picture 2" descr="Home Assistant 2021">
            <a:extLst>
              <a:ext uri="{FF2B5EF4-FFF2-40B4-BE49-F238E27FC236}">
                <a16:creationId xmlns:a16="http://schemas.microsoft.com/office/drawing/2014/main" id="{9857FD36-2691-AD07-5812-50B9642839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8151" y="5795015"/>
            <a:ext cx="1922862" cy="19228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5E25298B-1C34-A1AA-E988-E679CF41ED47}"/>
                  </a:ext>
                </a:extLst>
              </p:cNvPr>
              <p:cNvGraphicFramePr>
                <a:graphicFrameLocks noChangeAspect="1"/>
              </p:cNvGraphicFramePr>
              <p:nvPr>
                <p:extLst>
                  <p:ext uri="{D42A27DB-BD31-4B8C-83A1-F6EECF244321}">
                    <p14:modId xmlns:p14="http://schemas.microsoft.com/office/powerpoint/2010/main" val="3126769071"/>
                  </p:ext>
                </p:extLst>
              </p:nvPr>
            </p:nvGraphicFramePr>
            <p:xfrm flipH="1">
              <a:off x="-1972573" y="5237484"/>
              <a:ext cx="9643713" cy="4731417"/>
            </p:xfrm>
            <a:graphic>
              <a:graphicData uri="http://schemas.microsoft.com/office/drawing/2017/model3d">
                <am3d:model3d r:embed="rId5">
                  <am3d:spPr>
                    <a:xfrm flipH="1">
                      <a:off x="0" y="0"/>
                      <a:ext cx="9643713" cy="4731417"/>
                    </a:xfrm>
                    <a:prstGeom prst="rect">
                      <a:avLst/>
                    </a:prstGeom>
                  </am3d:spPr>
                  <am3d:camera>
                    <am3d:pos x="0" y="0" z="60587179"/>
                    <am3d:up dx="0" dy="36000000" dz="0"/>
                    <am3d:lookAt x="0" y="0" z="0"/>
                    <am3d:perspective fov="2700000"/>
                  </am3d:camera>
                  <am3d:trans>
                    <am3d:meterPerModelUnit n="3763" d="1000000"/>
                    <am3d:preTrans dx="-1974985" dy="-6819162" dz="-659795"/>
                    <am3d:scale>
                      <am3d:sx n="1000000" d="1000000"/>
                      <am3d:sy n="1000000" d="1000000"/>
                      <am3d:sz n="1000000" d="1000000"/>
                    </am3d:scale>
                    <am3d:rot ax="-190904" ay="-990470" az="54323"/>
                    <am3d:postTrans dx="0" dy="0" dz="0"/>
                  </am3d:trans>
                  <am3d:raster rName="Office3DRenderer" rVer="16.0.8326">
                    <am3d:blip r:embed="rId6"/>
                  </am3d:raster>
                  <am3d:objViewport viewportSz="117381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5E25298B-1C34-A1AA-E988-E679CF41ED47}"/>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1972573" y="5237484"/>
                <a:ext cx="9643713" cy="4731417"/>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
            <a:extLst>
              <a:ext uri="{FF2B5EF4-FFF2-40B4-BE49-F238E27FC236}">
                <a16:creationId xmlns:a16="http://schemas.microsoft.com/office/drawing/2014/main" id="{F34803ED-FE2C-C536-2D0D-CCD3D7969866}"/>
              </a:ext>
            </a:extLst>
          </p:cNvPr>
          <p:cNvGrpSpPr/>
          <p:nvPr/>
        </p:nvGrpSpPr>
        <p:grpSpPr>
          <a:xfrm>
            <a:off x="7053707" y="3391631"/>
            <a:ext cx="3503752" cy="3503738"/>
            <a:chOff x="0" y="0"/>
            <a:chExt cx="6350000" cy="6349975"/>
          </a:xfrm>
        </p:grpSpPr>
        <p:sp>
          <p:nvSpPr>
            <p:cNvPr id="31" name="Freeform 3">
              <a:extLst>
                <a:ext uri="{FF2B5EF4-FFF2-40B4-BE49-F238E27FC236}">
                  <a16:creationId xmlns:a16="http://schemas.microsoft.com/office/drawing/2014/main" id="{1DDED198-024F-CA5E-EFE4-6D049E4A159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45895" t="-13512" r="-31900" b="-5018"/>
              </a:stretch>
            </a:blipFill>
          </p:spPr>
        </p:sp>
      </p:grpSp>
      <p:grpSp>
        <p:nvGrpSpPr>
          <p:cNvPr id="2" name="Group 2"/>
          <p:cNvGrpSpPr/>
          <p:nvPr/>
        </p:nvGrpSpPr>
        <p:grpSpPr>
          <a:xfrm>
            <a:off x="10059338" y="3237257"/>
            <a:ext cx="3503752" cy="350373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45895" t="-13512" r="-31900" b="-5018"/>
              </a:stretch>
            </a:blipFill>
          </p:spPr>
        </p:sp>
      </p:grpSp>
      <p:grpSp>
        <p:nvGrpSpPr>
          <p:cNvPr id="8" name="Group 8"/>
          <p:cNvGrpSpPr/>
          <p:nvPr/>
        </p:nvGrpSpPr>
        <p:grpSpPr>
          <a:xfrm>
            <a:off x="4594123" y="3237257"/>
            <a:ext cx="1272230" cy="127223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grpSp>
        <p:nvGrpSpPr>
          <p:cNvPr id="10" name="Group 10"/>
          <p:cNvGrpSpPr/>
          <p:nvPr/>
        </p:nvGrpSpPr>
        <p:grpSpPr>
          <a:xfrm>
            <a:off x="10059338" y="3237257"/>
            <a:ext cx="1272230" cy="127223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id="14" name="Freeform 14"/>
          <p:cNvSpPr/>
          <p:nvPr/>
        </p:nvSpPr>
        <p:spPr>
          <a:xfrm>
            <a:off x="10419951" y="3584888"/>
            <a:ext cx="551004" cy="576967"/>
          </a:xfrm>
          <a:custGeom>
            <a:avLst/>
            <a:gdLst/>
            <a:ahLst/>
            <a:cxnLst/>
            <a:rect l="l" t="t" r="r" b="b"/>
            <a:pathLst>
              <a:path w="551004" h="576967">
                <a:moveTo>
                  <a:pt x="0" y="0"/>
                </a:moveTo>
                <a:lnTo>
                  <a:pt x="551003" y="0"/>
                </a:lnTo>
                <a:lnTo>
                  <a:pt x="551003" y="576967"/>
                </a:lnTo>
                <a:lnTo>
                  <a:pt x="0" y="5769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4941754" y="3584888"/>
            <a:ext cx="576967" cy="576967"/>
          </a:xfrm>
          <a:custGeom>
            <a:avLst/>
            <a:gdLst/>
            <a:ahLst/>
            <a:cxnLst/>
            <a:rect l="l" t="t" r="r" b="b"/>
            <a:pathLst>
              <a:path w="576967" h="576967">
                <a:moveTo>
                  <a:pt x="0" y="0"/>
                </a:moveTo>
                <a:lnTo>
                  <a:pt x="576967" y="0"/>
                </a:lnTo>
                <a:lnTo>
                  <a:pt x="576967" y="576967"/>
                </a:lnTo>
                <a:lnTo>
                  <a:pt x="0" y="576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2778743" y="1025379"/>
            <a:ext cx="12730514" cy="1035050"/>
          </a:xfrm>
          <a:prstGeom prst="rect">
            <a:avLst/>
          </a:prstGeom>
        </p:spPr>
        <p:txBody>
          <a:bodyPr lIns="0" tIns="0" rIns="0" bIns="0" rtlCol="0" anchor="t">
            <a:spAutoFit/>
          </a:bodyPr>
          <a:lstStyle/>
          <a:p>
            <a:pPr algn="ctr">
              <a:lnSpc>
                <a:spcPts val="7600"/>
              </a:lnSpc>
            </a:pPr>
            <a:r>
              <a:rPr lang="en-US" sz="8000">
                <a:solidFill>
                  <a:srgbClr val="141414"/>
                </a:solidFill>
                <a:latin typeface="Nunito Sans Heavy"/>
              </a:rPr>
              <a:t>The Team Behind Us</a:t>
            </a:r>
          </a:p>
        </p:txBody>
      </p:sp>
      <p:sp>
        <p:nvSpPr>
          <p:cNvPr id="17" name="TextBox 17"/>
          <p:cNvSpPr txBox="1"/>
          <p:nvPr/>
        </p:nvSpPr>
        <p:spPr>
          <a:xfrm>
            <a:off x="5747402" y="2050904"/>
            <a:ext cx="6793197" cy="457200"/>
          </a:xfrm>
          <a:prstGeom prst="rect">
            <a:avLst/>
          </a:prstGeom>
        </p:spPr>
        <p:txBody>
          <a:bodyPr lIns="0" tIns="0" rIns="0" bIns="0" rtlCol="0" anchor="t">
            <a:spAutoFit/>
          </a:bodyPr>
          <a:lstStyle/>
          <a:p>
            <a:pPr algn="ctr">
              <a:lnSpc>
                <a:spcPts val="3419"/>
              </a:lnSpc>
            </a:pPr>
            <a:r>
              <a:rPr lang="en-US" sz="3600">
                <a:solidFill>
                  <a:srgbClr val="487307"/>
                </a:solidFill>
                <a:latin typeface="Nunito Sans Bold"/>
              </a:rPr>
              <a:t>Teamwork Is The Key</a:t>
            </a:r>
          </a:p>
        </p:txBody>
      </p:sp>
      <p:sp>
        <p:nvSpPr>
          <p:cNvPr id="18" name="TextBox 18"/>
          <p:cNvSpPr txBox="1"/>
          <p:nvPr/>
        </p:nvSpPr>
        <p:spPr>
          <a:xfrm>
            <a:off x="9351629" y="7042831"/>
            <a:ext cx="4919169" cy="523220"/>
          </a:xfrm>
          <a:prstGeom prst="rect">
            <a:avLst/>
          </a:prstGeom>
        </p:spPr>
        <p:txBody>
          <a:bodyPr lIns="0" tIns="0" rIns="0" bIns="0" rtlCol="0" anchor="t">
            <a:spAutoFit/>
          </a:bodyPr>
          <a:lstStyle/>
          <a:p>
            <a:pPr algn="ctr">
              <a:lnSpc>
                <a:spcPts val="3996"/>
              </a:lnSpc>
            </a:pPr>
            <a:r>
              <a:rPr lang="en-US" sz="3600" dirty="0">
                <a:solidFill>
                  <a:srgbClr val="141414"/>
                </a:solidFill>
                <a:latin typeface="Nunito Sans Heavy"/>
              </a:rPr>
              <a:t>Poojan Mehta</a:t>
            </a:r>
          </a:p>
        </p:txBody>
      </p:sp>
      <p:sp>
        <p:nvSpPr>
          <p:cNvPr id="20" name="TextBox 20"/>
          <p:cNvSpPr txBox="1"/>
          <p:nvPr/>
        </p:nvSpPr>
        <p:spPr>
          <a:xfrm>
            <a:off x="3886414" y="7042831"/>
            <a:ext cx="4919169" cy="523220"/>
          </a:xfrm>
          <a:prstGeom prst="rect">
            <a:avLst/>
          </a:prstGeom>
        </p:spPr>
        <p:txBody>
          <a:bodyPr lIns="0" tIns="0" rIns="0" bIns="0" rtlCol="0" anchor="t">
            <a:spAutoFit/>
          </a:bodyPr>
          <a:lstStyle/>
          <a:p>
            <a:pPr algn="ctr">
              <a:lnSpc>
                <a:spcPts val="3996"/>
              </a:lnSpc>
            </a:pPr>
            <a:r>
              <a:rPr lang="en-US" sz="3600" dirty="0">
                <a:solidFill>
                  <a:srgbClr val="141414"/>
                </a:solidFill>
                <a:latin typeface="Nunito Sans Heavy"/>
              </a:rPr>
              <a:t>Saurabh Singh</a:t>
            </a:r>
          </a:p>
        </p:txBody>
      </p:sp>
      <p:sp>
        <p:nvSpPr>
          <p:cNvPr id="21" name="TextBox 21"/>
          <p:cNvSpPr txBox="1"/>
          <p:nvPr/>
        </p:nvSpPr>
        <p:spPr>
          <a:xfrm>
            <a:off x="9351629" y="7568965"/>
            <a:ext cx="4919169" cy="469359"/>
          </a:xfrm>
          <a:prstGeom prst="rect">
            <a:avLst/>
          </a:prstGeom>
        </p:spPr>
        <p:txBody>
          <a:bodyPr lIns="0" tIns="0" rIns="0" bIns="0" rtlCol="0" anchor="t">
            <a:spAutoFit/>
          </a:bodyPr>
          <a:lstStyle/>
          <a:p>
            <a:pPr algn="ctr">
              <a:lnSpc>
                <a:spcPts val="3552"/>
              </a:lnSpc>
            </a:pPr>
            <a:r>
              <a:rPr lang="en-US" sz="3200" dirty="0">
                <a:solidFill>
                  <a:srgbClr val="487307"/>
                </a:solidFill>
                <a:latin typeface="Nunito Sans Bold"/>
              </a:rPr>
              <a:t>Web and Cloud </a:t>
            </a:r>
          </a:p>
        </p:txBody>
      </p:sp>
      <p:sp>
        <p:nvSpPr>
          <p:cNvPr id="23" name="TextBox 23"/>
          <p:cNvSpPr txBox="1"/>
          <p:nvPr/>
        </p:nvSpPr>
        <p:spPr>
          <a:xfrm>
            <a:off x="3886414" y="7568965"/>
            <a:ext cx="4919169" cy="469359"/>
          </a:xfrm>
          <a:prstGeom prst="rect">
            <a:avLst/>
          </a:prstGeom>
        </p:spPr>
        <p:txBody>
          <a:bodyPr lIns="0" tIns="0" rIns="0" bIns="0" rtlCol="0" anchor="t">
            <a:spAutoFit/>
          </a:bodyPr>
          <a:lstStyle/>
          <a:p>
            <a:pPr algn="ctr">
              <a:lnSpc>
                <a:spcPts val="3552"/>
              </a:lnSpc>
            </a:pPr>
            <a:r>
              <a:rPr lang="en-US" sz="3200" dirty="0">
                <a:solidFill>
                  <a:srgbClr val="487307"/>
                </a:solidFill>
                <a:latin typeface="Nunito Sans Bold"/>
              </a:rPr>
              <a:t>Leader </a:t>
            </a:r>
          </a:p>
        </p:txBody>
      </p:sp>
      <p:sp>
        <p:nvSpPr>
          <p:cNvPr id="28" name="AutoShape 28"/>
          <p:cNvSpPr/>
          <p:nvPr/>
        </p:nvSpPr>
        <p:spPr>
          <a:xfrm rot="5386710">
            <a:off x="5923610" y="6123430"/>
            <a:ext cx="6159792" cy="0"/>
          </a:xfrm>
          <a:prstGeom prst="line">
            <a:avLst/>
          </a:prstGeom>
          <a:ln w="47625" cap="rnd">
            <a:solidFill>
              <a:srgbClr val="000000">
                <a:alpha val="4706"/>
              </a:srgbClr>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92124" y="3098554"/>
            <a:ext cx="3503752" cy="350373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45895" t="-13512" r="-31900" b="-5018"/>
              </a:stretch>
            </a:blipFill>
          </p:spPr>
        </p:sp>
      </p:grpSp>
      <p:grpSp>
        <p:nvGrpSpPr>
          <p:cNvPr id="4" name="Group 4"/>
          <p:cNvGrpSpPr/>
          <p:nvPr/>
        </p:nvGrpSpPr>
        <p:grpSpPr>
          <a:xfrm>
            <a:off x="12857339" y="3098554"/>
            <a:ext cx="3503752" cy="3503738"/>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06234" t="-25094" r="-48258" b="-44462"/>
              </a:stretch>
            </a:blipFill>
          </p:spPr>
        </p:sp>
      </p:grpSp>
      <p:grpSp>
        <p:nvGrpSpPr>
          <p:cNvPr id="6" name="Group 6"/>
          <p:cNvGrpSpPr/>
          <p:nvPr/>
        </p:nvGrpSpPr>
        <p:grpSpPr>
          <a:xfrm>
            <a:off x="1926909" y="3098554"/>
            <a:ext cx="3503752" cy="3503738"/>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8183" t="-13174" r="-83162" b="-27635"/>
              </a:stretch>
            </a:blipFill>
          </p:spPr>
        </p:sp>
      </p:grpSp>
      <p:grpSp>
        <p:nvGrpSpPr>
          <p:cNvPr id="8" name="Group 8"/>
          <p:cNvGrpSpPr/>
          <p:nvPr/>
        </p:nvGrpSpPr>
        <p:grpSpPr>
          <a:xfrm>
            <a:off x="1926909" y="3098554"/>
            <a:ext cx="1272230" cy="127223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grpSp>
        <p:nvGrpSpPr>
          <p:cNvPr id="10" name="Group 10"/>
          <p:cNvGrpSpPr/>
          <p:nvPr/>
        </p:nvGrpSpPr>
        <p:grpSpPr>
          <a:xfrm>
            <a:off x="7392124" y="3098554"/>
            <a:ext cx="1272230" cy="127223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grpSp>
        <p:nvGrpSpPr>
          <p:cNvPr id="12" name="Group 12"/>
          <p:cNvGrpSpPr/>
          <p:nvPr/>
        </p:nvGrpSpPr>
        <p:grpSpPr>
          <a:xfrm>
            <a:off x="12857339" y="3098554"/>
            <a:ext cx="1272230" cy="1272230"/>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id="14" name="Freeform 14"/>
          <p:cNvSpPr/>
          <p:nvPr/>
        </p:nvSpPr>
        <p:spPr>
          <a:xfrm>
            <a:off x="7752737" y="3446185"/>
            <a:ext cx="551004" cy="576967"/>
          </a:xfrm>
          <a:custGeom>
            <a:avLst/>
            <a:gdLst/>
            <a:ahLst/>
            <a:cxnLst/>
            <a:rect l="l" t="t" r="r" b="b"/>
            <a:pathLst>
              <a:path w="551004" h="576967">
                <a:moveTo>
                  <a:pt x="0" y="0"/>
                </a:moveTo>
                <a:lnTo>
                  <a:pt x="551003" y="0"/>
                </a:lnTo>
                <a:lnTo>
                  <a:pt x="551003" y="576967"/>
                </a:lnTo>
                <a:lnTo>
                  <a:pt x="0" y="576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274540" y="3446185"/>
            <a:ext cx="576967" cy="576967"/>
          </a:xfrm>
          <a:custGeom>
            <a:avLst/>
            <a:gdLst/>
            <a:ahLst/>
            <a:cxnLst/>
            <a:rect l="l" t="t" r="r" b="b"/>
            <a:pathLst>
              <a:path w="576967" h="576967">
                <a:moveTo>
                  <a:pt x="0" y="0"/>
                </a:moveTo>
                <a:lnTo>
                  <a:pt x="576967" y="0"/>
                </a:lnTo>
                <a:lnTo>
                  <a:pt x="576967" y="576967"/>
                </a:lnTo>
                <a:lnTo>
                  <a:pt x="0" y="5769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2778743" y="1025379"/>
            <a:ext cx="12730514" cy="1035050"/>
          </a:xfrm>
          <a:prstGeom prst="rect">
            <a:avLst/>
          </a:prstGeom>
        </p:spPr>
        <p:txBody>
          <a:bodyPr lIns="0" tIns="0" rIns="0" bIns="0" rtlCol="0" anchor="t">
            <a:spAutoFit/>
          </a:bodyPr>
          <a:lstStyle/>
          <a:p>
            <a:pPr algn="ctr">
              <a:lnSpc>
                <a:spcPts val="7600"/>
              </a:lnSpc>
            </a:pPr>
            <a:r>
              <a:rPr lang="en-US" sz="8000">
                <a:solidFill>
                  <a:srgbClr val="141414"/>
                </a:solidFill>
                <a:latin typeface="Nunito Sans Heavy"/>
              </a:rPr>
              <a:t>The Team Behind Us</a:t>
            </a:r>
          </a:p>
        </p:txBody>
      </p:sp>
      <p:sp>
        <p:nvSpPr>
          <p:cNvPr id="17" name="TextBox 17"/>
          <p:cNvSpPr txBox="1"/>
          <p:nvPr/>
        </p:nvSpPr>
        <p:spPr>
          <a:xfrm>
            <a:off x="5747402" y="2050904"/>
            <a:ext cx="6793197" cy="457200"/>
          </a:xfrm>
          <a:prstGeom prst="rect">
            <a:avLst/>
          </a:prstGeom>
        </p:spPr>
        <p:txBody>
          <a:bodyPr lIns="0" tIns="0" rIns="0" bIns="0" rtlCol="0" anchor="t">
            <a:spAutoFit/>
          </a:bodyPr>
          <a:lstStyle/>
          <a:p>
            <a:pPr algn="ctr">
              <a:lnSpc>
                <a:spcPts val="3419"/>
              </a:lnSpc>
            </a:pPr>
            <a:r>
              <a:rPr lang="en-US" sz="3600">
                <a:solidFill>
                  <a:srgbClr val="487307"/>
                </a:solidFill>
                <a:latin typeface="Nunito Sans Bold"/>
              </a:rPr>
              <a:t>Teamwork Is The Key</a:t>
            </a:r>
          </a:p>
        </p:txBody>
      </p:sp>
      <p:sp>
        <p:nvSpPr>
          <p:cNvPr id="18" name="TextBox 18"/>
          <p:cNvSpPr txBox="1"/>
          <p:nvPr/>
        </p:nvSpPr>
        <p:spPr>
          <a:xfrm>
            <a:off x="6684415" y="6904128"/>
            <a:ext cx="4919169" cy="523220"/>
          </a:xfrm>
          <a:prstGeom prst="rect">
            <a:avLst/>
          </a:prstGeom>
        </p:spPr>
        <p:txBody>
          <a:bodyPr lIns="0" tIns="0" rIns="0" bIns="0" rtlCol="0" anchor="t">
            <a:spAutoFit/>
          </a:bodyPr>
          <a:lstStyle/>
          <a:p>
            <a:pPr algn="ctr">
              <a:lnSpc>
                <a:spcPts val="3996"/>
              </a:lnSpc>
            </a:pPr>
            <a:r>
              <a:rPr lang="en-US" sz="3600" dirty="0">
                <a:solidFill>
                  <a:srgbClr val="141414"/>
                </a:solidFill>
                <a:latin typeface="Nunito Sans Heavy"/>
              </a:rPr>
              <a:t>Abdullah Chaudry </a:t>
            </a:r>
          </a:p>
        </p:txBody>
      </p:sp>
      <p:sp>
        <p:nvSpPr>
          <p:cNvPr id="19" name="TextBox 19"/>
          <p:cNvSpPr txBox="1"/>
          <p:nvPr/>
        </p:nvSpPr>
        <p:spPr>
          <a:xfrm>
            <a:off x="12149631" y="6904128"/>
            <a:ext cx="4919169" cy="1036181"/>
          </a:xfrm>
          <a:prstGeom prst="rect">
            <a:avLst/>
          </a:prstGeom>
        </p:spPr>
        <p:txBody>
          <a:bodyPr lIns="0" tIns="0" rIns="0" bIns="0" rtlCol="0" anchor="t">
            <a:spAutoFit/>
          </a:bodyPr>
          <a:lstStyle/>
          <a:p>
            <a:pPr algn="ctr">
              <a:lnSpc>
                <a:spcPts val="3996"/>
              </a:lnSpc>
            </a:pPr>
            <a:r>
              <a:rPr lang="en-US" sz="3600" dirty="0">
                <a:solidFill>
                  <a:srgbClr val="141414"/>
                </a:solidFill>
                <a:latin typeface="Nunito Sans Heavy"/>
              </a:rPr>
              <a:t>Darshan Prajapati</a:t>
            </a:r>
          </a:p>
          <a:p>
            <a:pPr algn="ctr">
              <a:lnSpc>
                <a:spcPts val="3996"/>
              </a:lnSpc>
            </a:pPr>
            <a:endParaRPr lang="en-US" sz="3600" dirty="0">
              <a:solidFill>
                <a:srgbClr val="141414"/>
              </a:solidFill>
              <a:latin typeface="Nunito Sans Heavy"/>
            </a:endParaRPr>
          </a:p>
        </p:txBody>
      </p:sp>
      <p:sp>
        <p:nvSpPr>
          <p:cNvPr id="20" name="TextBox 20"/>
          <p:cNvSpPr txBox="1"/>
          <p:nvPr/>
        </p:nvSpPr>
        <p:spPr>
          <a:xfrm>
            <a:off x="1219200" y="6904128"/>
            <a:ext cx="4919169" cy="523220"/>
          </a:xfrm>
          <a:prstGeom prst="rect">
            <a:avLst/>
          </a:prstGeom>
        </p:spPr>
        <p:txBody>
          <a:bodyPr lIns="0" tIns="0" rIns="0" bIns="0" rtlCol="0" anchor="t">
            <a:spAutoFit/>
          </a:bodyPr>
          <a:lstStyle/>
          <a:p>
            <a:pPr algn="ctr">
              <a:lnSpc>
                <a:spcPts val="3996"/>
              </a:lnSpc>
            </a:pPr>
            <a:r>
              <a:rPr lang="en-US" sz="3600" dirty="0">
                <a:solidFill>
                  <a:srgbClr val="141414"/>
                </a:solidFill>
                <a:latin typeface="Nunito Sans Heavy"/>
              </a:rPr>
              <a:t>Ashish Bind</a:t>
            </a:r>
          </a:p>
        </p:txBody>
      </p:sp>
      <p:sp>
        <p:nvSpPr>
          <p:cNvPr id="21" name="TextBox 21"/>
          <p:cNvSpPr txBox="1"/>
          <p:nvPr/>
        </p:nvSpPr>
        <p:spPr>
          <a:xfrm>
            <a:off x="6684415" y="7430262"/>
            <a:ext cx="4919169" cy="469359"/>
          </a:xfrm>
          <a:prstGeom prst="rect">
            <a:avLst/>
          </a:prstGeom>
        </p:spPr>
        <p:txBody>
          <a:bodyPr lIns="0" tIns="0" rIns="0" bIns="0" rtlCol="0" anchor="t">
            <a:spAutoFit/>
          </a:bodyPr>
          <a:lstStyle/>
          <a:p>
            <a:pPr algn="ctr">
              <a:lnSpc>
                <a:spcPts val="3552"/>
              </a:lnSpc>
            </a:pPr>
            <a:r>
              <a:rPr lang="en-US" sz="3200" dirty="0">
                <a:solidFill>
                  <a:srgbClr val="487307"/>
                </a:solidFill>
                <a:latin typeface="Nunito Sans Bold"/>
              </a:rPr>
              <a:t>Report &amp; Doc</a:t>
            </a:r>
          </a:p>
        </p:txBody>
      </p:sp>
      <p:sp>
        <p:nvSpPr>
          <p:cNvPr id="23" name="TextBox 23"/>
          <p:cNvSpPr txBox="1"/>
          <p:nvPr/>
        </p:nvSpPr>
        <p:spPr>
          <a:xfrm>
            <a:off x="1219200" y="7430262"/>
            <a:ext cx="4919169" cy="469359"/>
          </a:xfrm>
          <a:prstGeom prst="rect">
            <a:avLst/>
          </a:prstGeom>
        </p:spPr>
        <p:txBody>
          <a:bodyPr lIns="0" tIns="0" rIns="0" bIns="0" rtlCol="0" anchor="t">
            <a:spAutoFit/>
          </a:bodyPr>
          <a:lstStyle/>
          <a:p>
            <a:pPr algn="ctr">
              <a:lnSpc>
                <a:spcPts val="3552"/>
              </a:lnSpc>
            </a:pPr>
            <a:r>
              <a:rPr lang="en-US" sz="3200" dirty="0">
                <a:solidFill>
                  <a:srgbClr val="487307"/>
                </a:solidFill>
                <a:latin typeface="Nunito Sans Bold"/>
              </a:rPr>
              <a:t>IoT </a:t>
            </a:r>
          </a:p>
        </p:txBody>
      </p:sp>
      <p:sp>
        <p:nvSpPr>
          <p:cNvPr id="27" name="Freeform 27"/>
          <p:cNvSpPr/>
          <p:nvPr/>
        </p:nvSpPr>
        <p:spPr>
          <a:xfrm>
            <a:off x="13204970" y="3446185"/>
            <a:ext cx="576967" cy="576967"/>
          </a:xfrm>
          <a:custGeom>
            <a:avLst/>
            <a:gdLst/>
            <a:ahLst/>
            <a:cxnLst/>
            <a:rect l="l" t="t" r="r" b="b"/>
            <a:pathLst>
              <a:path w="576967" h="576967">
                <a:moveTo>
                  <a:pt x="0" y="0"/>
                </a:moveTo>
                <a:lnTo>
                  <a:pt x="576968" y="0"/>
                </a:lnTo>
                <a:lnTo>
                  <a:pt x="576968" y="576967"/>
                </a:lnTo>
                <a:lnTo>
                  <a:pt x="0" y="576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AutoShape 28"/>
          <p:cNvSpPr/>
          <p:nvPr/>
        </p:nvSpPr>
        <p:spPr>
          <a:xfrm rot="5386710">
            <a:off x="3331496" y="6154522"/>
            <a:ext cx="6159792" cy="0"/>
          </a:xfrm>
          <a:prstGeom prst="line">
            <a:avLst/>
          </a:prstGeom>
          <a:ln w="47625" cap="rnd">
            <a:solidFill>
              <a:srgbClr val="000000">
                <a:alpha val="4706"/>
              </a:srgbClr>
            </a:solidFill>
            <a:prstDash val="solid"/>
            <a:headEnd type="none" w="sm" len="sm"/>
            <a:tailEnd type="none" w="sm" len="sm"/>
          </a:ln>
        </p:spPr>
      </p:sp>
      <p:sp>
        <p:nvSpPr>
          <p:cNvPr id="29" name="AutoShape 29"/>
          <p:cNvSpPr/>
          <p:nvPr/>
        </p:nvSpPr>
        <p:spPr>
          <a:xfrm rot="5386710">
            <a:off x="8796712" y="6154522"/>
            <a:ext cx="6159792" cy="0"/>
          </a:xfrm>
          <a:prstGeom prst="line">
            <a:avLst/>
          </a:prstGeom>
          <a:ln w="47625" cap="rnd">
            <a:solidFill>
              <a:srgbClr val="000000">
                <a:alpha val="4706"/>
              </a:srgbClr>
            </a:solidFill>
            <a:prstDash val="solid"/>
            <a:headEnd type="none" w="sm" len="sm"/>
            <a:tailEnd type="none" w="sm" len="sm"/>
          </a:ln>
        </p:spPr>
      </p:sp>
      <p:sp>
        <p:nvSpPr>
          <p:cNvPr id="31" name="TextBox 21">
            <a:extLst>
              <a:ext uri="{FF2B5EF4-FFF2-40B4-BE49-F238E27FC236}">
                <a16:creationId xmlns:a16="http://schemas.microsoft.com/office/drawing/2014/main" id="{B94980E0-70B1-ED69-4E17-3511BF65DE78}"/>
              </a:ext>
            </a:extLst>
          </p:cNvPr>
          <p:cNvSpPr txBox="1"/>
          <p:nvPr/>
        </p:nvSpPr>
        <p:spPr>
          <a:xfrm>
            <a:off x="12344346" y="7431491"/>
            <a:ext cx="4919169" cy="469359"/>
          </a:xfrm>
          <a:prstGeom prst="rect">
            <a:avLst/>
          </a:prstGeom>
        </p:spPr>
        <p:txBody>
          <a:bodyPr lIns="0" tIns="0" rIns="0" bIns="0" rtlCol="0" anchor="t">
            <a:spAutoFit/>
          </a:bodyPr>
          <a:lstStyle/>
          <a:p>
            <a:pPr algn="ctr">
              <a:lnSpc>
                <a:spcPts val="3552"/>
              </a:lnSpc>
            </a:pPr>
            <a:r>
              <a:rPr lang="en-US" sz="3200" dirty="0">
                <a:solidFill>
                  <a:srgbClr val="487307"/>
                </a:solidFill>
                <a:latin typeface="Nunito Sans Bold"/>
              </a:rPr>
              <a:t>Designing </a:t>
            </a:r>
          </a:p>
        </p:txBody>
      </p:sp>
    </p:spTree>
    <p:extLst>
      <p:ext uri="{BB962C8B-B14F-4D97-AF65-F5344CB8AC3E}">
        <p14:creationId xmlns:p14="http://schemas.microsoft.com/office/powerpoint/2010/main" val="1646347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77000" y="1028700"/>
            <a:ext cx="6175733" cy="8229600"/>
            <a:chOff x="0" y="0"/>
            <a:chExt cx="2611344" cy="3479800"/>
          </a:xfrm>
          <a:solidFill>
            <a:srgbClr val="00B0F0"/>
          </a:solidFill>
        </p:grpSpPr>
        <p:sp>
          <p:nvSpPr>
            <p:cNvPr id="3" name="Freeform 3"/>
            <p:cNvSpPr/>
            <p:nvPr/>
          </p:nvSpPr>
          <p:spPr>
            <a:xfrm>
              <a:off x="0" y="0"/>
              <a:ext cx="2611344" cy="3479800"/>
            </a:xfrm>
            <a:custGeom>
              <a:avLst/>
              <a:gdLst/>
              <a:ahLst/>
              <a:cxnLst/>
              <a:rect l="l" t="t" r="r" b="b"/>
              <a:pathLst>
                <a:path w="2611344" h="3479800">
                  <a:moveTo>
                    <a:pt x="2486884" y="3479800"/>
                  </a:moveTo>
                  <a:lnTo>
                    <a:pt x="124460" y="3479800"/>
                  </a:lnTo>
                  <a:cubicBezTo>
                    <a:pt x="55880" y="3479800"/>
                    <a:pt x="0" y="3423920"/>
                    <a:pt x="0" y="3355340"/>
                  </a:cubicBezTo>
                  <a:lnTo>
                    <a:pt x="0" y="124460"/>
                  </a:lnTo>
                  <a:cubicBezTo>
                    <a:pt x="0" y="55880"/>
                    <a:pt x="55880" y="0"/>
                    <a:pt x="124460" y="0"/>
                  </a:cubicBezTo>
                  <a:lnTo>
                    <a:pt x="2486884" y="0"/>
                  </a:lnTo>
                  <a:cubicBezTo>
                    <a:pt x="2555464" y="0"/>
                    <a:pt x="2611344" y="55880"/>
                    <a:pt x="2611344" y="124460"/>
                  </a:cubicBezTo>
                  <a:lnTo>
                    <a:pt x="2611344" y="3355340"/>
                  </a:lnTo>
                  <a:cubicBezTo>
                    <a:pt x="2611344" y="3423920"/>
                    <a:pt x="2555464" y="3479800"/>
                    <a:pt x="2486884" y="3479800"/>
                  </a:cubicBezTo>
                  <a:close/>
                </a:path>
              </a:pathLst>
            </a:custGeom>
            <a:grpFill/>
          </p:spPr>
        </p:sp>
      </p:grpSp>
      <p:sp>
        <p:nvSpPr>
          <p:cNvPr id="4" name="TextBox 4"/>
          <p:cNvSpPr txBox="1"/>
          <p:nvPr/>
        </p:nvSpPr>
        <p:spPr>
          <a:xfrm>
            <a:off x="686551" y="959588"/>
            <a:ext cx="10248900" cy="2013372"/>
          </a:xfrm>
          <a:prstGeom prst="rect">
            <a:avLst/>
          </a:prstGeom>
        </p:spPr>
        <p:txBody>
          <a:bodyPr wrap="square" lIns="0" tIns="0" rIns="0" bIns="0" rtlCol="0" anchor="t">
            <a:spAutoFit/>
          </a:bodyPr>
          <a:lstStyle/>
          <a:p>
            <a:pPr>
              <a:lnSpc>
                <a:spcPts val="7600"/>
              </a:lnSpc>
            </a:pPr>
            <a:r>
              <a:rPr lang="en-US" sz="8000" dirty="0">
                <a:solidFill>
                  <a:srgbClr val="141414"/>
                </a:solidFill>
                <a:latin typeface="Nunito Sans Heavy"/>
              </a:rPr>
              <a:t>Home Assistance </a:t>
            </a:r>
          </a:p>
          <a:p>
            <a:pPr>
              <a:lnSpc>
                <a:spcPts val="7600"/>
              </a:lnSpc>
            </a:pPr>
            <a:r>
              <a:rPr lang="en-US" sz="8000" dirty="0">
                <a:solidFill>
                  <a:srgbClr val="141414"/>
                </a:solidFill>
                <a:latin typeface="Nunito Sans Heavy"/>
              </a:rPr>
              <a:t>App</a:t>
            </a:r>
          </a:p>
        </p:txBody>
      </p:sp>
      <p:grpSp>
        <p:nvGrpSpPr>
          <p:cNvPr id="5" name="Group 5"/>
          <p:cNvGrpSpPr>
            <a:grpSpLocks noChangeAspect="1"/>
          </p:cNvGrpSpPr>
          <p:nvPr/>
        </p:nvGrpSpPr>
        <p:grpSpPr>
          <a:xfrm>
            <a:off x="9657795" y="1636713"/>
            <a:ext cx="6999553" cy="7013575"/>
            <a:chOff x="0" y="0"/>
            <a:chExt cx="10143490" cy="10163810"/>
          </a:xfrm>
        </p:grpSpPr>
        <p:sp>
          <p:nvSpPr>
            <p:cNvPr id="6" name="Freeform 6"/>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2"/>
              <a:stretch>
                <a:fillRect t="-25" b="-25"/>
              </a:stretch>
            </a:blipFill>
          </p:spPr>
          <p:txBody>
            <a:bodyPr/>
            <a:lstStyle/>
            <a:p>
              <a:endParaRPr lang="en-IN" dirty="0"/>
            </a:p>
          </p:txBody>
        </p:sp>
        <p:sp>
          <p:nvSpPr>
            <p:cNvPr id="7" name="Freeform 7"/>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3"/>
              <a:stretch>
                <a:fillRect l="-49816" r="-49816"/>
              </a:stretch>
            </a:blipFill>
          </p:spPr>
        </p:sp>
        <p:sp>
          <p:nvSpPr>
            <p:cNvPr id="8" name="Freeform 8"/>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50097" r="-50097"/>
              </a:stretch>
            </a:blipFill>
          </p:spPr>
        </p:sp>
      </p:grpSp>
      <p:pic>
        <p:nvPicPr>
          <p:cNvPr id="11" name="Picture 11"/>
          <p:cNvPicPr>
            <a:picLocks noChangeAspect="1"/>
          </p:cNvPicPr>
          <p:nvPr/>
        </p:nvPicPr>
        <p:blipFill>
          <a:blip r:embed="rId5"/>
          <a:stretch>
            <a:fillRect/>
          </a:stretch>
        </p:blipFill>
        <p:spPr>
          <a:xfrm>
            <a:off x="204961" y="6541951"/>
            <a:ext cx="8751644" cy="2021205"/>
          </a:xfrm>
          <a:prstGeom prst="rect">
            <a:avLst/>
          </a:prstGeom>
          <a:ln>
            <a:solidFill>
              <a:schemeClr val="bg1"/>
            </a:solidFill>
          </a:ln>
        </p:spPr>
      </p:pic>
      <p:pic>
        <p:nvPicPr>
          <p:cNvPr id="12" name="Picture 12"/>
          <p:cNvPicPr>
            <a:picLocks noChangeAspect="1"/>
          </p:cNvPicPr>
          <p:nvPr/>
        </p:nvPicPr>
        <p:blipFill>
          <a:blip r:embed="rId6"/>
          <a:stretch>
            <a:fillRect/>
          </a:stretch>
        </p:blipFill>
        <p:spPr>
          <a:xfrm>
            <a:off x="204960" y="7865269"/>
            <a:ext cx="8752198" cy="2021298"/>
          </a:xfrm>
          <a:prstGeom prst="rect">
            <a:avLst/>
          </a:prstGeom>
        </p:spPr>
      </p:pic>
      <p:sp>
        <p:nvSpPr>
          <p:cNvPr id="13" name="TextBox 13"/>
          <p:cNvSpPr txBox="1"/>
          <p:nvPr/>
        </p:nvSpPr>
        <p:spPr>
          <a:xfrm>
            <a:off x="1028700" y="6707517"/>
            <a:ext cx="4057650" cy="457200"/>
          </a:xfrm>
          <a:prstGeom prst="rect">
            <a:avLst/>
          </a:prstGeom>
        </p:spPr>
        <p:txBody>
          <a:bodyPr lIns="0" tIns="0" rIns="0" bIns="0" rtlCol="0" anchor="t">
            <a:spAutoFit/>
          </a:bodyPr>
          <a:lstStyle/>
          <a:p>
            <a:pPr>
              <a:lnSpc>
                <a:spcPts val="3419"/>
              </a:lnSpc>
            </a:pPr>
            <a:r>
              <a:rPr lang="en-US" sz="3600" dirty="0">
                <a:solidFill>
                  <a:srgbClr val="141414"/>
                </a:solidFill>
                <a:latin typeface="Nunito Sans Bold"/>
              </a:rPr>
              <a:t>App Interface</a:t>
            </a:r>
          </a:p>
        </p:txBody>
      </p:sp>
      <p:sp>
        <p:nvSpPr>
          <p:cNvPr id="14" name="TextBox 14"/>
          <p:cNvSpPr txBox="1"/>
          <p:nvPr/>
        </p:nvSpPr>
        <p:spPr>
          <a:xfrm>
            <a:off x="1028700" y="7934496"/>
            <a:ext cx="3534134" cy="457200"/>
          </a:xfrm>
          <a:prstGeom prst="rect">
            <a:avLst/>
          </a:prstGeom>
        </p:spPr>
        <p:txBody>
          <a:bodyPr lIns="0" tIns="0" rIns="0" bIns="0" rtlCol="0" anchor="t">
            <a:spAutoFit/>
          </a:bodyPr>
          <a:lstStyle/>
          <a:p>
            <a:pPr>
              <a:lnSpc>
                <a:spcPts val="3419"/>
              </a:lnSpc>
            </a:pPr>
            <a:r>
              <a:rPr lang="en-US" sz="3600">
                <a:solidFill>
                  <a:srgbClr val="141414"/>
                </a:solidFill>
                <a:latin typeface="Nunito Sans Bold"/>
              </a:rPr>
              <a:t>Speed</a:t>
            </a:r>
          </a:p>
        </p:txBody>
      </p:sp>
      <p:grpSp>
        <p:nvGrpSpPr>
          <p:cNvPr id="15" name="Group 15"/>
          <p:cNvGrpSpPr/>
          <p:nvPr/>
        </p:nvGrpSpPr>
        <p:grpSpPr>
          <a:xfrm>
            <a:off x="8928262" y="2421731"/>
            <a:ext cx="1459066" cy="1459066"/>
            <a:chOff x="0" y="0"/>
            <a:chExt cx="6350000" cy="6350000"/>
          </a:xfrm>
          <a:solidFill>
            <a:srgbClr val="00B0F0"/>
          </a:solidFill>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sp>
      </p:grpSp>
      <p:sp>
        <p:nvSpPr>
          <p:cNvPr id="17" name="AutoShape 17"/>
          <p:cNvSpPr/>
          <p:nvPr/>
        </p:nvSpPr>
        <p:spPr>
          <a:xfrm rot="5400000">
            <a:off x="9372041" y="3113164"/>
            <a:ext cx="571508" cy="0"/>
          </a:xfrm>
          <a:prstGeom prst="line">
            <a:avLst/>
          </a:prstGeom>
          <a:ln w="76200" cap="rnd">
            <a:solidFill>
              <a:srgbClr val="FFFFFF"/>
            </a:solidFill>
            <a:prstDash val="solid"/>
            <a:headEnd type="none" w="sm" len="sm"/>
            <a:tailEnd type="arrow" w="med" len="sm"/>
          </a:ln>
        </p:spPr>
      </p:sp>
      <p:pic>
        <p:nvPicPr>
          <p:cNvPr id="2050" name="Picture 2" descr="Build an Amazing Home Assistant Dashboard">
            <a:extLst>
              <a:ext uri="{FF2B5EF4-FFF2-40B4-BE49-F238E27FC236}">
                <a16:creationId xmlns:a16="http://schemas.microsoft.com/office/drawing/2014/main" id="{ABF76886-C1FC-AC8C-5E0A-0E5A3748627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2358" b="21940"/>
          <a:stretch/>
        </p:blipFill>
        <p:spPr bwMode="auto">
          <a:xfrm>
            <a:off x="11840411" y="3271140"/>
            <a:ext cx="3599536" cy="47627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ome Assistant 2021">
            <a:extLst>
              <a:ext uri="{FF2B5EF4-FFF2-40B4-BE49-F238E27FC236}">
                <a16:creationId xmlns:a16="http://schemas.microsoft.com/office/drawing/2014/main" id="{B7FBEEEA-2182-5180-A966-D1E1CA3A303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8341" y="1743199"/>
            <a:ext cx="1459066" cy="145906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67C73AA-7B00-5DA4-B16C-CDBB4CD359A3}"/>
              </a:ext>
            </a:extLst>
          </p:cNvPr>
          <p:cNvSpPr txBox="1"/>
          <p:nvPr/>
        </p:nvSpPr>
        <p:spPr>
          <a:xfrm>
            <a:off x="244324" y="4043127"/>
            <a:ext cx="9328354" cy="2308324"/>
          </a:xfrm>
          <a:prstGeom prst="rect">
            <a:avLst/>
          </a:prstGeom>
          <a:noFill/>
        </p:spPr>
        <p:txBody>
          <a:bodyPr wrap="square">
            <a:spAutoFit/>
          </a:bodyPr>
          <a:lstStyle/>
          <a:p>
            <a:pPr algn="just"/>
            <a:r>
              <a:rPr lang="en-IN" sz="2400" dirty="0"/>
              <a:t>A home assistance app is a mobile application designed to help homeowners manage various aspects of their home environment, from security and automation to everyday tasks and routines. These apps typically leverage smart home technology and Internet of Things (IoT) devices to provide users with remote control and monitoring capabilities for their home systems.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BCCCAB4-4A98-CE8F-FD38-28E80B0AD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7428" y="0"/>
            <a:ext cx="5786438" cy="10287000"/>
          </a:xfrm>
          <a:prstGeom prst="rect">
            <a:avLst/>
          </a:prstGeom>
        </p:spPr>
      </p:pic>
      <p:grpSp>
        <p:nvGrpSpPr>
          <p:cNvPr id="2" name="Group 2"/>
          <p:cNvGrpSpPr/>
          <p:nvPr/>
        </p:nvGrpSpPr>
        <p:grpSpPr>
          <a:xfrm>
            <a:off x="0" y="-197827"/>
            <a:ext cx="2638732" cy="10682654"/>
            <a:chOff x="0" y="0"/>
            <a:chExt cx="1115760" cy="4517048"/>
          </a:xfrm>
          <a:solidFill>
            <a:srgbClr val="00B0F0"/>
          </a:solidFill>
        </p:grpSpPr>
        <p:sp>
          <p:nvSpPr>
            <p:cNvPr id="3" name="Freeform 3"/>
            <p:cNvSpPr/>
            <p:nvPr/>
          </p:nvSpPr>
          <p:spPr>
            <a:xfrm>
              <a:off x="0" y="0"/>
              <a:ext cx="1115760" cy="4517048"/>
            </a:xfrm>
            <a:custGeom>
              <a:avLst/>
              <a:gdLst/>
              <a:ahLst/>
              <a:cxnLst/>
              <a:rect l="l" t="t" r="r" b="b"/>
              <a:pathLst>
                <a:path w="1115760" h="4517048">
                  <a:moveTo>
                    <a:pt x="991300" y="4517048"/>
                  </a:moveTo>
                  <a:lnTo>
                    <a:pt x="124460" y="4517048"/>
                  </a:lnTo>
                  <a:cubicBezTo>
                    <a:pt x="55880" y="4517048"/>
                    <a:pt x="0" y="4461168"/>
                    <a:pt x="0" y="4392588"/>
                  </a:cubicBezTo>
                  <a:lnTo>
                    <a:pt x="0" y="124460"/>
                  </a:lnTo>
                  <a:cubicBezTo>
                    <a:pt x="0" y="55880"/>
                    <a:pt x="55880" y="0"/>
                    <a:pt x="124460" y="0"/>
                  </a:cubicBezTo>
                  <a:lnTo>
                    <a:pt x="991300" y="0"/>
                  </a:lnTo>
                  <a:cubicBezTo>
                    <a:pt x="1059880" y="0"/>
                    <a:pt x="1115760" y="55880"/>
                    <a:pt x="1115760" y="124460"/>
                  </a:cubicBezTo>
                  <a:lnTo>
                    <a:pt x="1115760" y="4392588"/>
                  </a:lnTo>
                  <a:cubicBezTo>
                    <a:pt x="1115760" y="4461168"/>
                    <a:pt x="1059880" y="4517048"/>
                    <a:pt x="991300" y="4517048"/>
                  </a:cubicBezTo>
                  <a:close/>
                </a:path>
              </a:pathLst>
            </a:custGeom>
            <a:grpFill/>
          </p:spPr>
        </p:sp>
      </p:grpSp>
      <p:sp>
        <p:nvSpPr>
          <p:cNvPr id="14" name="Freeform 14"/>
          <p:cNvSpPr/>
          <p:nvPr/>
        </p:nvSpPr>
        <p:spPr>
          <a:xfrm>
            <a:off x="14554200" y="5035305"/>
            <a:ext cx="6507444" cy="6373479"/>
          </a:xfrm>
          <a:custGeom>
            <a:avLst/>
            <a:gdLst/>
            <a:ahLst/>
            <a:cxnLst/>
            <a:rect l="l" t="t" r="r" b="b"/>
            <a:pathLst>
              <a:path w="6507444" h="7701117">
                <a:moveTo>
                  <a:pt x="0" y="0"/>
                </a:moveTo>
                <a:lnTo>
                  <a:pt x="6507444" y="0"/>
                </a:lnTo>
                <a:lnTo>
                  <a:pt x="6507444" y="7701118"/>
                </a:lnTo>
                <a:lnTo>
                  <a:pt x="0" y="7701118"/>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1462086" y="1952788"/>
            <a:ext cx="5814708" cy="3082517"/>
            <a:chOff x="0" y="0"/>
            <a:chExt cx="2146162" cy="1374729"/>
          </a:xfrm>
          <a:solidFill>
            <a:srgbClr val="FFC000"/>
          </a:solidFill>
        </p:grpSpPr>
        <p:sp>
          <p:nvSpPr>
            <p:cNvPr id="16" name="Freeform 16"/>
            <p:cNvSpPr/>
            <p:nvPr/>
          </p:nvSpPr>
          <p:spPr>
            <a:xfrm>
              <a:off x="0" y="0"/>
              <a:ext cx="2146162" cy="1374729"/>
            </a:xfrm>
            <a:custGeom>
              <a:avLst/>
              <a:gdLst/>
              <a:ahLst/>
              <a:cxnLst/>
              <a:rect l="l" t="t" r="r" b="b"/>
              <a:pathLst>
                <a:path w="2146162" h="1374729">
                  <a:moveTo>
                    <a:pt x="2021701" y="1374729"/>
                  </a:moveTo>
                  <a:lnTo>
                    <a:pt x="124460" y="1374729"/>
                  </a:lnTo>
                  <a:cubicBezTo>
                    <a:pt x="55880" y="1374729"/>
                    <a:pt x="0" y="1318849"/>
                    <a:pt x="0" y="1250269"/>
                  </a:cubicBezTo>
                  <a:lnTo>
                    <a:pt x="0" y="124460"/>
                  </a:lnTo>
                  <a:cubicBezTo>
                    <a:pt x="0" y="55880"/>
                    <a:pt x="55880" y="0"/>
                    <a:pt x="124460" y="0"/>
                  </a:cubicBezTo>
                  <a:lnTo>
                    <a:pt x="2021702" y="0"/>
                  </a:lnTo>
                  <a:cubicBezTo>
                    <a:pt x="2090282" y="0"/>
                    <a:pt x="2146162" y="55880"/>
                    <a:pt x="2146162" y="124460"/>
                  </a:cubicBezTo>
                  <a:lnTo>
                    <a:pt x="2146162" y="1250269"/>
                  </a:lnTo>
                  <a:cubicBezTo>
                    <a:pt x="2146162" y="1318849"/>
                    <a:pt x="2090282" y="1374729"/>
                    <a:pt x="2021702" y="1374729"/>
                  </a:cubicBezTo>
                  <a:close/>
                </a:path>
              </a:pathLst>
            </a:custGeom>
            <a:grpFill/>
          </p:spPr>
        </p:sp>
      </p:grpSp>
      <p:sp>
        <p:nvSpPr>
          <p:cNvPr id="17" name="TextBox 17"/>
          <p:cNvSpPr txBox="1"/>
          <p:nvPr/>
        </p:nvSpPr>
        <p:spPr>
          <a:xfrm>
            <a:off x="12253414" y="3329033"/>
            <a:ext cx="3577631" cy="469392"/>
          </a:xfrm>
          <a:prstGeom prst="rect">
            <a:avLst/>
          </a:prstGeom>
        </p:spPr>
        <p:txBody>
          <a:bodyPr lIns="0" tIns="0" rIns="0" bIns="0" rtlCol="0" anchor="t">
            <a:spAutoFit/>
          </a:bodyPr>
          <a:lstStyle/>
          <a:p>
            <a:pPr>
              <a:lnSpc>
                <a:spcPts val="3744"/>
              </a:lnSpc>
            </a:pPr>
            <a:r>
              <a:rPr lang="en-US" sz="3200" dirty="0">
                <a:solidFill>
                  <a:srgbClr val="FFFFFF"/>
                </a:solidFill>
                <a:latin typeface="Nunito Sans Bold"/>
              </a:rPr>
              <a:t>Our Picture</a:t>
            </a:r>
          </a:p>
        </p:txBody>
      </p:sp>
      <p:sp>
        <p:nvSpPr>
          <p:cNvPr id="18" name="TextBox 18"/>
          <p:cNvSpPr txBox="1"/>
          <p:nvPr/>
        </p:nvSpPr>
        <p:spPr>
          <a:xfrm>
            <a:off x="12139685" y="2448035"/>
            <a:ext cx="5119615" cy="931024"/>
          </a:xfrm>
          <a:prstGeom prst="rect">
            <a:avLst/>
          </a:prstGeom>
        </p:spPr>
        <p:txBody>
          <a:bodyPr lIns="0" tIns="0" rIns="0" bIns="0" rtlCol="0" anchor="t">
            <a:spAutoFit/>
          </a:bodyPr>
          <a:lstStyle/>
          <a:p>
            <a:pPr algn="just">
              <a:lnSpc>
                <a:spcPts val="6839"/>
              </a:lnSpc>
            </a:pPr>
            <a:r>
              <a:rPr lang="en-US" sz="7200" dirty="0">
                <a:solidFill>
                  <a:srgbClr val="FFFFFF"/>
                </a:solidFill>
                <a:latin typeface="Nunito Sans Heavy"/>
              </a:rPr>
              <a:t>PHASE-1</a:t>
            </a:r>
          </a:p>
        </p:txBody>
      </p:sp>
      <p:sp>
        <p:nvSpPr>
          <p:cNvPr id="23" name="Freeform 16">
            <a:extLst>
              <a:ext uri="{FF2B5EF4-FFF2-40B4-BE49-F238E27FC236}">
                <a16:creationId xmlns:a16="http://schemas.microsoft.com/office/drawing/2014/main" id="{16C1319E-786D-9F0D-7E22-84EF8F72FED7}"/>
              </a:ext>
            </a:extLst>
          </p:cNvPr>
          <p:cNvSpPr/>
          <p:nvPr/>
        </p:nvSpPr>
        <p:spPr>
          <a:xfrm>
            <a:off x="3200400" y="247633"/>
            <a:ext cx="8077200" cy="1371600"/>
          </a:xfrm>
          <a:custGeom>
            <a:avLst/>
            <a:gdLst/>
            <a:ahLst/>
            <a:cxnLst/>
            <a:rect l="l" t="t" r="r" b="b"/>
            <a:pathLst>
              <a:path w="2146162" h="1374729">
                <a:moveTo>
                  <a:pt x="2021701" y="1374729"/>
                </a:moveTo>
                <a:lnTo>
                  <a:pt x="124460" y="1374729"/>
                </a:lnTo>
                <a:cubicBezTo>
                  <a:pt x="55880" y="1374729"/>
                  <a:pt x="0" y="1318849"/>
                  <a:pt x="0" y="1250269"/>
                </a:cubicBezTo>
                <a:lnTo>
                  <a:pt x="0" y="124460"/>
                </a:lnTo>
                <a:cubicBezTo>
                  <a:pt x="0" y="55880"/>
                  <a:pt x="55880" y="0"/>
                  <a:pt x="124460" y="0"/>
                </a:cubicBezTo>
                <a:lnTo>
                  <a:pt x="2021702" y="0"/>
                </a:lnTo>
                <a:cubicBezTo>
                  <a:pt x="2090282" y="0"/>
                  <a:pt x="2146162" y="55880"/>
                  <a:pt x="2146162" y="124460"/>
                </a:cubicBezTo>
                <a:lnTo>
                  <a:pt x="2146162" y="1250269"/>
                </a:lnTo>
                <a:cubicBezTo>
                  <a:pt x="2146162" y="1318849"/>
                  <a:pt x="2090282" y="1374729"/>
                  <a:pt x="2021702" y="1374729"/>
                </a:cubicBezTo>
                <a:close/>
              </a:path>
            </a:pathLst>
          </a:custGeom>
          <a:solidFill>
            <a:srgbClr val="FF0000"/>
          </a:solidFill>
        </p:spPr>
      </p:sp>
      <p:sp>
        <p:nvSpPr>
          <p:cNvPr id="24" name="TextBox 23">
            <a:extLst>
              <a:ext uri="{FF2B5EF4-FFF2-40B4-BE49-F238E27FC236}">
                <a16:creationId xmlns:a16="http://schemas.microsoft.com/office/drawing/2014/main" id="{D66AF59F-A0AA-278A-2B50-A0BB731F73C0}"/>
              </a:ext>
            </a:extLst>
          </p:cNvPr>
          <p:cNvSpPr txBox="1"/>
          <p:nvPr/>
        </p:nvSpPr>
        <p:spPr>
          <a:xfrm>
            <a:off x="5191450" y="641045"/>
            <a:ext cx="3420488" cy="584775"/>
          </a:xfrm>
          <a:prstGeom prst="rect">
            <a:avLst/>
          </a:prstGeom>
          <a:noFill/>
        </p:spPr>
        <p:txBody>
          <a:bodyPr wrap="none" rtlCol="0">
            <a:spAutoFit/>
          </a:bodyPr>
          <a:lstStyle/>
          <a:p>
            <a:r>
              <a:rPr lang="en-US" sz="3200" b="1" dirty="0">
                <a:solidFill>
                  <a:schemeClr val="bg1"/>
                </a:solidFill>
              </a:rPr>
              <a:t>ROBO FORMATION</a:t>
            </a:r>
            <a:endParaRPr lang="en-IN" sz="3200" b="1" dirty="0">
              <a:solidFill>
                <a:schemeClr val="bg1"/>
              </a:solidFill>
            </a:endParaRPr>
          </a:p>
        </p:txBody>
      </p:sp>
      <p:pic>
        <p:nvPicPr>
          <p:cNvPr id="26" name="Picture 25">
            <a:extLst>
              <a:ext uri="{FF2B5EF4-FFF2-40B4-BE49-F238E27FC236}">
                <a16:creationId xmlns:a16="http://schemas.microsoft.com/office/drawing/2014/main" id="{2A7BA577-65EB-412D-E49A-3BFDAD39E1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0495" y="4909076"/>
            <a:ext cx="3410278" cy="2565701"/>
          </a:xfrm>
          <a:prstGeom prst="rect">
            <a:avLst/>
          </a:prstGeom>
        </p:spPr>
      </p:pic>
      <p:pic>
        <p:nvPicPr>
          <p:cNvPr id="28" name="Picture 27">
            <a:extLst>
              <a:ext uri="{FF2B5EF4-FFF2-40B4-BE49-F238E27FC236}">
                <a16:creationId xmlns:a16="http://schemas.microsoft.com/office/drawing/2014/main" id="{C9E10117-1A90-1D60-7636-11C52CFAA9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5855" y="4726858"/>
            <a:ext cx="4323729" cy="3252930"/>
          </a:xfrm>
          <a:prstGeom prst="rect">
            <a:avLst/>
          </a:prstGeom>
        </p:spPr>
      </p:pic>
      <p:pic>
        <p:nvPicPr>
          <p:cNvPr id="32" name="Picture 31">
            <a:extLst>
              <a:ext uri="{FF2B5EF4-FFF2-40B4-BE49-F238E27FC236}">
                <a16:creationId xmlns:a16="http://schemas.microsoft.com/office/drawing/2014/main" id="{6C35E7F7-57DA-0749-FC9F-3D07CFB019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3841" y="1989293"/>
            <a:ext cx="3420934" cy="2565700"/>
          </a:xfrm>
          <a:prstGeom prst="rect">
            <a:avLst/>
          </a:prstGeom>
        </p:spPr>
      </p:pic>
      <p:pic>
        <p:nvPicPr>
          <p:cNvPr id="40" name="Picture 39">
            <a:extLst>
              <a:ext uri="{FF2B5EF4-FFF2-40B4-BE49-F238E27FC236}">
                <a16:creationId xmlns:a16="http://schemas.microsoft.com/office/drawing/2014/main" id="{6382C5D3-F6EC-224A-38C8-C2259E30AE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3502792" y="1217132"/>
            <a:ext cx="2565699" cy="4110022"/>
          </a:xfrm>
          <a:prstGeom prst="rect">
            <a:avLst/>
          </a:prstGeom>
        </p:spPr>
      </p:pic>
      <p:pic>
        <p:nvPicPr>
          <p:cNvPr id="42" name="Picture 41">
            <a:extLst>
              <a:ext uri="{FF2B5EF4-FFF2-40B4-BE49-F238E27FC236}">
                <a16:creationId xmlns:a16="http://schemas.microsoft.com/office/drawing/2014/main" id="{5379E8CB-0268-1982-902B-524E2AE688C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4590"/>
          <a:stretch/>
        </p:blipFill>
        <p:spPr>
          <a:xfrm>
            <a:off x="2787038" y="4747382"/>
            <a:ext cx="3879946" cy="3147096"/>
          </a:xfrm>
          <a:prstGeom prst="rect">
            <a:avLst/>
          </a:prstGeom>
        </p:spPr>
      </p:pic>
      <p:pic>
        <p:nvPicPr>
          <p:cNvPr id="44" name="Picture 43">
            <a:extLst>
              <a:ext uri="{FF2B5EF4-FFF2-40B4-BE49-F238E27FC236}">
                <a16:creationId xmlns:a16="http://schemas.microsoft.com/office/drawing/2014/main" id="{A8EAE029-E28F-37D2-3E3D-DE5E1EECE7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12807591" y="4365347"/>
            <a:ext cx="4029075" cy="7162800"/>
          </a:xfrm>
          <a:prstGeom prst="rect">
            <a:avLst/>
          </a:prstGeom>
        </p:spPr>
      </p:pic>
      <p:pic>
        <p:nvPicPr>
          <p:cNvPr id="46" name="Picture 45">
            <a:extLst>
              <a:ext uri="{FF2B5EF4-FFF2-40B4-BE49-F238E27FC236}">
                <a16:creationId xmlns:a16="http://schemas.microsoft.com/office/drawing/2014/main" id="{C43CDD9E-E9BF-CEAF-B1C3-40AC41867C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00877" y="7979788"/>
            <a:ext cx="2333825" cy="220128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69084" y="-1303819"/>
            <a:ext cx="7133784" cy="8442348"/>
          </a:xfrm>
          <a:custGeom>
            <a:avLst/>
            <a:gdLst/>
            <a:ahLst/>
            <a:cxnLst/>
            <a:rect l="l" t="t" r="r" b="b"/>
            <a:pathLst>
              <a:path w="7133784" h="8442348">
                <a:moveTo>
                  <a:pt x="0" y="0"/>
                </a:moveTo>
                <a:lnTo>
                  <a:pt x="7133784" y="0"/>
                </a:lnTo>
                <a:lnTo>
                  <a:pt x="7133784" y="8442349"/>
                </a:lnTo>
                <a:lnTo>
                  <a:pt x="0" y="8442349"/>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78743" y="1162050"/>
            <a:ext cx="12730514" cy="1035050"/>
          </a:xfrm>
          <a:prstGeom prst="rect">
            <a:avLst/>
          </a:prstGeom>
        </p:spPr>
        <p:txBody>
          <a:bodyPr lIns="0" tIns="0" rIns="0" bIns="0" rtlCol="0" anchor="t">
            <a:spAutoFit/>
          </a:bodyPr>
          <a:lstStyle/>
          <a:p>
            <a:pPr algn="ctr">
              <a:lnSpc>
                <a:spcPts val="7600"/>
              </a:lnSpc>
            </a:pPr>
            <a:r>
              <a:rPr lang="en-US" sz="8000">
                <a:solidFill>
                  <a:srgbClr val="141414"/>
                </a:solidFill>
                <a:latin typeface="Nunito Sans Heavy"/>
              </a:rPr>
              <a:t>Great Price List</a:t>
            </a:r>
          </a:p>
        </p:txBody>
      </p:sp>
      <p:sp>
        <p:nvSpPr>
          <p:cNvPr id="4" name="TextBox 4"/>
          <p:cNvSpPr txBox="1"/>
          <p:nvPr/>
        </p:nvSpPr>
        <p:spPr>
          <a:xfrm>
            <a:off x="5967209" y="2187575"/>
            <a:ext cx="6353582" cy="457200"/>
          </a:xfrm>
          <a:prstGeom prst="rect">
            <a:avLst/>
          </a:prstGeom>
        </p:spPr>
        <p:txBody>
          <a:bodyPr lIns="0" tIns="0" rIns="0" bIns="0" rtlCol="0" anchor="t">
            <a:spAutoFit/>
          </a:bodyPr>
          <a:lstStyle/>
          <a:p>
            <a:pPr algn="ctr">
              <a:lnSpc>
                <a:spcPts val="3419"/>
              </a:lnSpc>
            </a:pPr>
            <a:r>
              <a:rPr lang="en-US" sz="3600">
                <a:solidFill>
                  <a:srgbClr val="487307"/>
                </a:solidFill>
                <a:latin typeface="Nunito Sans Bold"/>
              </a:rPr>
              <a:t>Offer For You</a:t>
            </a:r>
          </a:p>
        </p:txBody>
      </p:sp>
      <p:grpSp>
        <p:nvGrpSpPr>
          <p:cNvPr id="5" name="Group 5"/>
          <p:cNvGrpSpPr/>
          <p:nvPr/>
        </p:nvGrpSpPr>
        <p:grpSpPr>
          <a:xfrm>
            <a:off x="6615172" y="3099288"/>
            <a:ext cx="5057657" cy="6159012"/>
            <a:chOff x="0" y="0"/>
            <a:chExt cx="2138577" cy="2604273"/>
          </a:xfrm>
        </p:grpSpPr>
        <p:sp>
          <p:nvSpPr>
            <p:cNvPr id="6" name="Freeform 6"/>
            <p:cNvSpPr/>
            <p:nvPr/>
          </p:nvSpPr>
          <p:spPr>
            <a:xfrm>
              <a:off x="0" y="0"/>
              <a:ext cx="2138577" cy="2604274"/>
            </a:xfrm>
            <a:custGeom>
              <a:avLst/>
              <a:gdLst/>
              <a:ahLst/>
              <a:cxnLst/>
              <a:rect l="l" t="t" r="r" b="b"/>
              <a:pathLst>
                <a:path w="2138577" h="2604274">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4"/>
                    <a:pt x="2014117" y="2604274"/>
                  </a:cubicBezTo>
                  <a:close/>
                </a:path>
              </a:pathLst>
            </a:custGeom>
            <a:solidFill>
              <a:srgbClr val="487307"/>
            </a:solidFill>
          </p:spPr>
        </p:sp>
      </p:grpSp>
      <p:grpSp>
        <p:nvGrpSpPr>
          <p:cNvPr id="7" name="Group 7"/>
          <p:cNvGrpSpPr/>
          <p:nvPr/>
        </p:nvGrpSpPr>
        <p:grpSpPr>
          <a:xfrm>
            <a:off x="12201643" y="3099288"/>
            <a:ext cx="5057657" cy="6159012"/>
            <a:chOff x="0" y="0"/>
            <a:chExt cx="2138577" cy="2604273"/>
          </a:xfrm>
        </p:grpSpPr>
        <p:sp>
          <p:nvSpPr>
            <p:cNvPr id="8" name="Freeform 8"/>
            <p:cNvSpPr/>
            <p:nvPr/>
          </p:nvSpPr>
          <p:spPr>
            <a:xfrm>
              <a:off x="0" y="0"/>
              <a:ext cx="2138577" cy="2604274"/>
            </a:xfrm>
            <a:custGeom>
              <a:avLst/>
              <a:gdLst/>
              <a:ahLst/>
              <a:cxnLst/>
              <a:rect l="l" t="t" r="r" b="b"/>
              <a:pathLst>
                <a:path w="2138577" h="2604274">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4"/>
                    <a:pt x="2014117" y="2604274"/>
                  </a:cubicBezTo>
                  <a:close/>
                </a:path>
              </a:pathLst>
            </a:custGeom>
            <a:solidFill>
              <a:srgbClr val="F29F05"/>
            </a:solidFill>
          </p:spPr>
        </p:sp>
      </p:grpSp>
      <p:grpSp>
        <p:nvGrpSpPr>
          <p:cNvPr id="9" name="Group 9"/>
          <p:cNvGrpSpPr/>
          <p:nvPr/>
        </p:nvGrpSpPr>
        <p:grpSpPr>
          <a:xfrm>
            <a:off x="1028700" y="3099288"/>
            <a:ext cx="5057657" cy="6159012"/>
            <a:chOff x="0" y="0"/>
            <a:chExt cx="2138577" cy="2604273"/>
          </a:xfrm>
        </p:grpSpPr>
        <p:sp>
          <p:nvSpPr>
            <p:cNvPr id="10" name="Freeform 10"/>
            <p:cNvSpPr/>
            <p:nvPr/>
          </p:nvSpPr>
          <p:spPr>
            <a:xfrm>
              <a:off x="0" y="0"/>
              <a:ext cx="2138577" cy="2604274"/>
            </a:xfrm>
            <a:custGeom>
              <a:avLst/>
              <a:gdLst/>
              <a:ahLst/>
              <a:cxnLst/>
              <a:rect l="l" t="t" r="r" b="b"/>
              <a:pathLst>
                <a:path w="2138577" h="2604274">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4"/>
                    <a:pt x="2014117" y="2604274"/>
                  </a:cubicBezTo>
                  <a:close/>
                </a:path>
              </a:pathLst>
            </a:custGeom>
            <a:solidFill>
              <a:srgbClr val="BF0404"/>
            </a:solidFill>
          </p:spPr>
        </p:sp>
      </p:grpSp>
      <p:sp>
        <p:nvSpPr>
          <p:cNvPr id="11" name="TextBox 11"/>
          <p:cNvSpPr txBox="1"/>
          <p:nvPr/>
        </p:nvSpPr>
        <p:spPr>
          <a:xfrm>
            <a:off x="1654368" y="5280025"/>
            <a:ext cx="3806321" cy="457200"/>
          </a:xfrm>
          <a:prstGeom prst="rect">
            <a:avLst/>
          </a:prstGeom>
        </p:spPr>
        <p:txBody>
          <a:bodyPr lIns="0" tIns="0" rIns="0" bIns="0" rtlCol="0" anchor="t">
            <a:spAutoFit/>
          </a:bodyPr>
          <a:lstStyle/>
          <a:p>
            <a:pPr algn="ctr">
              <a:lnSpc>
                <a:spcPts val="3419"/>
              </a:lnSpc>
            </a:pPr>
            <a:r>
              <a:rPr lang="en-US" sz="3600">
                <a:solidFill>
                  <a:srgbClr val="FFFFFF"/>
                </a:solidFill>
                <a:latin typeface="Nunito Sans Bold"/>
              </a:rPr>
              <a:t>BRONZE</a:t>
            </a:r>
          </a:p>
        </p:txBody>
      </p:sp>
      <p:sp>
        <p:nvSpPr>
          <p:cNvPr id="12" name="TextBox 12"/>
          <p:cNvSpPr txBox="1"/>
          <p:nvPr/>
        </p:nvSpPr>
        <p:spPr>
          <a:xfrm>
            <a:off x="7198317" y="5280025"/>
            <a:ext cx="3806321" cy="457200"/>
          </a:xfrm>
          <a:prstGeom prst="rect">
            <a:avLst/>
          </a:prstGeom>
        </p:spPr>
        <p:txBody>
          <a:bodyPr lIns="0" tIns="0" rIns="0" bIns="0" rtlCol="0" anchor="t">
            <a:spAutoFit/>
          </a:bodyPr>
          <a:lstStyle/>
          <a:p>
            <a:pPr algn="ctr">
              <a:lnSpc>
                <a:spcPts val="3419"/>
              </a:lnSpc>
            </a:pPr>
            <a:r>
              <a:rPr lang="en-US" sz="3600">
                <a:solidFill>
                  <a:srgbClr val="FFFFFF"/>
                </a:solidFill>
                <a:latin typeface="Nunito Sans Bold"/>
              </a:rPr>
              <a:t>SILVER</a:t>
            </a:r>
          </a:p>
        </p:txBody>
      </p:sp>
      <p:sp>
        <p:nvSpPr>
          <p:cNvPr id="13" name="TextBox 13"/>
          <p:cNvSpPr txBox="1"/>
          <p:nvPr/>
        </p:nvSpPr>
        <p:spPr>
          <a:xfrm>
            <a:off x="12784789" y="5280025"/>
            <a:ext cx="3806321" cy="457200"/>
          </a:xfrm>
          <a:prstGeom prst="rect">
            <a:avLst/>
          </a:prstGeom>
        </p:spPr>
        <p:txBody>
          <a:bodyPr lIns="0" tIns="0" rIns="0" bIns="0" rtlCol="0" anchor="t">
            <a:spAutoFit/>
          </a:bodyPr>
          <a:lstStyle/>
          <a:p>
            <a:pPr algn="ctr">
              <a:lnSpc>
                <a:spcPts val="3419"/>
              </a:lnSpc>
            </a:pPr>
            <a:r>
              <a:rPr lang="en-US" sz="3600">
                <a:solidFill>
                  <a:srgbClr val="FFFFFF"/>
                </a:solidFill>
                <a:latin typeface="Nunito Sans Bold"/>
              </a:rPr>
              <a:t>GOLD</a:t>
            </a:r>
          </a:p>
        </p:txBody>
      </p:sp>
      <p:sp>
        <p:nvSpPr>
          <p:cNvPr id="14" name="TextBox 14"/>
          <p:cNvSpPr txBox="1"/>
          <p:nvPr/>
        </p:nvSpPr>
        <p:spPr>
          <a:xfrm>
            <a:off x="1654368" y="4060825"/>
            <a:ext cx="3806321" cy="1228725"/>
          </a:xfrm>
          <a:prstGeom prst="rect">
            <a:avLst/>
          </a:prstGeom>
        </p:spPr>
        <p:txBody>
          <a:bodyPr lIns="0" tIns="0" rIns="0" bIns="0" rtlCol="0" anchor="t">
            <a:spAutoFit/>
          </a:bodyPr>
          <a:lstStyle/>
          <a:p>
            <a:pPr algn="ctr">
              <a:lnSpc>
                <a:spcPts val="9119"/>
              </a:lnSpc>
            </a:pPr>
            <a:r>
              <a:rPr lang="en-US" sz="9600">
                <a:solidFill>
                  <a:srgbClr val="FFFFFF"/>
                </a:solidFill>
                <a:latin typeface="Nunito Sans Heavy"/>
              </a:rPr>
              <a:t>$20</a:t>
            </a:r>
          </a:p>
        </p:txBody>
      </p:sp>
      <p:sp>
        <p:nvSpPr>
          <p:cNvPr id="15" name="TextBox 15"/>
          <p:cNvSpPr txBox="1"/>
          <p:nvPr/>
        </p:nvSpPr>
        <p:spPr>
          <a:xfrm>
            <a:off x="7198317" y="4060825"/>
            <a:ext cx="3806321" cy="1228725"/>
          </a:xfrm>
          <a:prstGeom prst="rect">
            <a:avLst/>
          </a:prstGeom>
        </p:spPr>
        <p:txBody>
          <a:bodyPr lIns="0" tIns="0" rIns="0" bIns="0" rtlCol="0" anchor="t">
            <a:spAutoFit/>
          </a:bodyPr>
          <a:lstStyle/>
          <a:p>
            <a:pPr algn="ctr">
              <a:lnSpc>
                <a:spcPts val="9119"/>
              </a:lnSpc>
            </a:pPr>
            <a:r>
              <a:rPr lang="en-US" sz="9600">
                <a:solidFill>
                  <a:srgbClr val="FFFFFF"/>
                </a:solidFill>
                <a:latin typeface="Nunito Sans Heavy"/>
              </a:rPr>
              <a:t>$50</a:t>
            </a:r>
          </a:p>
        </p:txBody>
      </p:sp>
      <p:sp>
        <p:nvSpPr>
          <p:cNvPr id="16" name="TextBox 16"/>
          <p:cNvSpPr txBox="1"/>
          <p:nvPr/>
        </p:nvSpPr>
        <p:spPr>
          <a:xfrm>
            <a:off x="12784789" y="4060825"/>
            <a:ext cx="3806321" cy="1228725"/>
          </a:xfrm>
          <a:prstGeom prst="rect">
            <a:avLst/>
          </a:prstGeom>
        </p:spPr>
        <p:txBody>
          <a:bodyPr lIns="0" tIns="0" rIns="0" bIns="0" rtlCol="0" anchor="t">
            <a:spAutoFit/>
          </a:bodyPr>
          <a:lstStyle/>
          <a:p>
            <a:pPr algn="ctr">
              <a:lnSpc>
                <a:spcPts val="9119"/>
              </a:lnSpc>
            </a:pPr>
            <a:r>
              <a:rPr lang="en-US" sz="9600">
                <a:solidFill>
                  <a:srgbClr val="FFFFFF"/>
                </a:solidFill>
                <a:latin typeface="Nunito Sans Heavy"/>
              </a:rPr>
              <a:t>$60</a:t>
            </a:r>
          </a:p>
        </p:txBody>
      </p:sp>
      <p:sp>
        <p:nvSpPr>
          <p:cNvPr id="17" name="TextBox 17"/>
          <p:cNvSpPr txBox="1"/>
          <p:nvPr/>
        </p:nvSpPr>
        <p:spPr>
          <a:xfrm>
            <a:off x="1551791" y="6463319"/>
            <a:ext cx="4245937" cy="2109089"/>
          </a:xfrm>
          <a:prstGeom prst="rect">
            <a:avLst/>
          </a:prstGeom>
        </p:spPr>
        <p:txBody>
          <a:bodyPr lIns="0" tIns="0" rIns="0" bIns="0" rtlCol="0" anchor="t">
            <a:spAutoFit/>
          </a:bodyPr>
          <a:lstStyle/>
          <a:p>
            <a:pPr marL="604519" lvl="1" indent="-302260">
              <a:lnSpc>
                <a:spcPts val="4227"/>
              </a:lnSpc>
              <a:buFont typeface="Arial"/>
              <a:buChar char="•"/>
            </a:pPr>
            <a:r>
              <a:rPr lang="en-US" sz="2799">
                <a:solidFill>
                  <a:srgbClr val="FFFFFF"/>
                </a:solidFill>
                <a:latin typeface="Source Sans Pro"/>
              </a:rPr>
              <a:t>Gain knowledge</a:t>
            </a:r>
          </a:p>
          <a:p>
            <a:pPr marL="604519" lvl="1" indent="-302260">
              <a:lnSpc>
                <a:spcPts val="4227"/>
              </a:lnSpc>
              <a:buFont typeface="Arial"/>
              <a:buChar char="•"/>
            </a:pPr>
            <a:r>
              <a:rPr lang="en-US" sz="2799">
                <a:solidFill>
                  <a:srgbClr val="FFFFFF"/>
                </a:solidFill>
                <a:latin typeface="Source Sans Pro"/>
              </a:rPr>
              <a:t>More services</a:t>
            </a:r>
          </a:p>
          <a:p>
            <a:pPr marL="604519" lvl="1" indent="-302260">
              <a:lnSpc>
                <a:spcPts val="4227"/>
              </a:lnSpc>
              <a:buFont typeface="Arial"/>
              <a:buChar char="•"/>
            </a:pPr>
            <a:r>
              <a:rPr lang="en-US" sz="2799">
                <a:solidFill>
                  <a:srgbClr val="FFFFFF"/>
                </a:solidFill>
                <a:latin typeface="Source Sans Pro"/>
              </a:rPr>
              <a:t>Faster process</a:t>
            </a:r>
          </a:p>
          <a:p>
            <a:pPr marL="604519" lvl="1" indent="-302260">
              <a:lnSpc>
                <a:spcPts val="4227"/>
              </a:lnSpc>
              <a:buFont typeface="Arial"/>
              <a:buChar char="•"/>
            </a:pPr>
            <a:r>
              <a:rPr lang="en-US" sz="2799">
                <a:solidFill>
                  <a:srgbClr val="FFFFFF"/>
                </a:solidFill>
                <a:latin typeface="Source Sans Pro"/>
              </a:rPr>
              <a:t>Guaranteed safety</a:t>
            </a:r>
          </a:p>
        </p:txBody>
      </p:sp>
      <p:sp>
        <p:nvSpPr>
          <p:cNvPr id="18" name="TextBox 18"/>
          <p:cNvSpPr txBox="1"/>
          <p:nvPr/>
        </p:nvSpPr>
        <p:spPr>
          <a:xfrm>
            <a:off x="7095740" y="6463319"/>
            <a:ext cx="4245937" cy="2109089"/>
          </a:xfrm>
          <a:prstGeom prst="rect">
            <a:avLst/>
          </a:prstGeom>
        </p:spPr>
        <p:txBody>
          <a:bodyPr lIns="0" tIns="0" rIns="0" bIns="0" rtlCol="0" anchor="t">
            <a:spAutoFit/>
          </a:bodyPr>
          <a:lstStyle/>
          <a:p>
            <a:pPr marL="604519" lvl="1" indent="-302260">
              <a:lnSpc>
                <a:spcPts val="4227"/>
              </a:lnSpc>
              <a:buFont typeface="Arial"/>
              <a:buChar char="•"/>
            </a:pPr>
            <a:r>
              <a:rPr lang="en-US" sz="2799">
                <a:solidFill>
                  <a:srgbClr val="FFFFFF"/>
                </a:solidFill>
                <a:latin typeface="Source Sans Pro"/>
              </a:rPr>
              <a:t>Gain knowledge</a:t>
            </a:r>
          </a:p>
          <a:p>
            <a:pPr marL="604519" lvl="1" indent="-302260">
              <a:lnSpc>
                <a:spcPts val="4227"/>
              </a:lnSpc>
              <a:buFont typeface="Arial"/>
              <a:buChar char="•"/>
            </a:pPr>
            <a:r>
              <a:rPr lang="en-US" sz="2799">
                <a:solidFill>
                  <a:srgbClr val="FFFFFF"/>
                </a:solidFill>
                <a:latin typeface="Source Sans Pro"/>
              </a:rPr>
              <a:t>More services</a:t>
            </a:r>
          </a:p>
          <a:p>
            <a:pPr marL="604519" lvl="1" indent="-302260">
              <a:lnSpc>
                <a:spcPts val="4227"/>
              </a:lnSpc>
              <a:buFont typeface="Arial"/>
              <a:buChar char="•"/>
            </a:pPr>
            <a:r>
              <a:rPr lang="en-US" sz="2799">
                <a:solidFill>
                  <a:srgbClr val="FFFFFF"/>
                </a:solidFill>
                <a:latin typeface="Source Sans Pro"/>
              </a:rPr>
              <a:t>Faster process</a:t>
            </a:r>
          </a:p>
          <a:p>
            <a:pPr marL="604519" lvl="1" indent="-302260">
              <a:lnSpc>
                <a:spcPts val="4227"/>
              </a:lnSpc>
              <a:buFont typeface="Arial"/>
              <a:buChar char="•"/>
            </a:pPr>
            <a:r>
              <a:rPr lang="en-US" sz="2799">
                <a:solidFill>
                  <a:srgbClr val="FFFFFF"/>
                </a:solidFill>
                <a:latin typeface="Source Sans Pro"/>
              </a:rPr>
              <a:t>Guaranteed safety</a:t>
            </a:r>
          </a:p>
        </p:txBody>
      </p:sp>
      <p:sp>
        <p:nvSpPr>
          <p:cNvPr id="19" name="TextBox 19"/>
          <p:cNvSpPr txBox="1"/>
          <p:nvPr/>
        </p:nvSpPr>
        <p:spPr>
          <a:xfrm>
            <a:off x="12682212" y="6463319"/>
            <a:ext cx="4245937" cy="2109089"/>
          </a:xfrm>
          <a:prstGeom prst="rect">
            <a:avLst/>
          </a:prstGeom>
        </p:spPr>
        <p:txBody>
          <a:bodyPr lIns="0" tIns="0" rIns="0" bIns="0" rtlCol="0" anchor="t">
            <a:spAutoFit/>
          </a:bodyPr>
          <a:lstStyle/>
          <a:p>
            <a:pPr marL="604519" lvl="1" indent="-302260">
              <a:lnSpc>
                <a:spcPts val="4227"/>
              </a:lnSpc>
              <a:buFont typeface="Arial"/>
              <a:buChar char="•"/>
            </a:pPr>
            <a:r>
              <a:rPr lang="en-US" sz="2799">
                <a:solidFill>
                  <a:srgbClr val="FFFFFF"/>
                </a:solidFill>
                <a:latin typeface="Source Sans Pro"/>
              </a:rPr>
              <a:t>Gain knowledge</a:t>
            </a:r>
          </a:p>
          <a:p>
            <a:pPr marL="604519" lvl="1" indent="-302260">
              <a:lnSpc>
                <a:spcPts val="4227"/>
              </a:lnSpc>
              <a:buFont typeface="Arial"/>
              <a:buChar char="•"/>
            </a:pPr>
            <a:r>
              <a:rPr lang="en-US" sz="2799">
                <a:solidFill>
                  <a:srgbClr val="FFFFFF"/>
                </a:solidFill>
                <a:latin typeface="Source Sans Pro"/>
              </a:rPr>
              <a:t>More services</a:t>
            </a:r>
          </a:p>
          <a:p>
            <a:pPr marL="604519" lvl="1" indent="-302260">
              <a:lnSpc>
                <a:spcPts val="4227"/>
              </a:lnSpc>
              <a:buFont typeface="Arial"/>
              <a:buChar char="•"/>
            </a:pPr>
            <a:r>
              <a:rPr lang="en-US" sz="2799">
                <a:solidFill>
                  <a:srgbClr val="FFFFFF"/>
                </a:solidFill>
                <a:latin typeface="Source Sans Pro"/>
              </a:rPr>
              <a:t>Faster process</a:t>
            </a:r>
          </a:p>
          <a:p>
            <a:pPr marL="604519" lvl="1" indent="-302260">
              <a:lnSpc>
                <a:spcPts val="4227"/>
              </a:lnSpc>
              <a:buFont typeface="Arial"/>
              <a:buChar char="•"/>
            </a:pPr>
            <a:r>
              <a:rPr lang="en-US" sz="2799">
                <a:solidFill>
                  <a:srgbClr val="FFFFFF"/>
                </a:solidFill>
                <a:latin typeface="Source Sans Pro"/>
              </a:rPr>
              <a:t>Guaranteed safety</a:t>
            </a:r>
          </a:p>
        </p:txBody>
      </p:sp>
      <p:sp>
        <p:nvSpPr>
          <p:cNvPr id="20" name="AutoShape 20"/>
          <p:cNvSpPr/>
          <p:nvPr/>
        </p:nvSpPr>
        <p:spPr>
          <a:xfrm>
            <a:off x="1402373" y="6150219"/>
            <a:ext cx="4310311" cy="0"/>
          </a:xfrm>
          <a:prstGeom prst="line">
            <a:avLst/>
          </a:prstGeom>
          <a:ln w="28575" cap="rnd">
            <a:solidFill>
              <a:srgbClr val="FFFFFF"/>
            </a:solidFill>
            <a:prstDash val="solid"/>
            <a:headEnd type="none" w="sm" len="sm"/>
            <a:tailEnd type="none" w="sm" len="sm"/>
          </a:ln>
        </p:spPr>
      </p:sp>
      <p:sp>
        <p:nvSpPr>
          <p:cNvPr id="21" name="AutoShape 21"/>
          <p:cNvSpPr/>
          <p:nvPr/>
        </p:nvSpPr>
        <p:spPr>
          <a:xfrm>
            <a:off x="6946323" y="6150219"/>
            <a:ext cx="4310311" cy="0"/>
          </a:xfrm>
          <a:prstGeom prst="line">
            <a:avLst/>
          </a:prstGeom>
          <a:ln w="28575" cap="rnd">
            <a:solidFill>
              <a:srgbClr val="FFFFFF"/>
            </a:solidFill>
            <a:prstDash val="solid"/>
            <a:headEnd type="none" w="sm" len="sm"/>
            <a:tailEnd type="none" w="sm" len="sm"/>
          </a:ln>
        </p:spPr>
      </p:sp>
      <p:sp>
        <p:nvSpPr>
          <p:cNvPr id="22" name="AutoShape 22"/>
          <p:cNvSpPr/>
          <p:nvPr/>
        </p:nvSpPr>
        <p:spPr>
          <a:xfrm>
            <a:off x="12532794" y="6150219"/>
            <a:ext cx="4310311" cy="0"/>
          </a:xfrm>
          <a:prstGeom prst="line">
            <a:avLst/>
          </a:prstGeom>
          <a:ln w="28575" cap="rnd">
            <a:solidFill>
              <a:srgbClr val="FFFFFF"/>
            </a:solidFill>
            <a:prstDash val="solid"/>
            <a:headEnd type="none" w="sm" len="sm"/>
            <a:tailEnd type="none" w="sm" len="sm"/>
          </a:ln>
        </p:spPr>
      </p:sp>
      <p:grpSp>
        <p:nvGrpSpPr>
          <p:cNvPr id="23" name="Group 23"/>
          <p:cNvGrpSpPr/>
          <p:nvPr/>
        </p:nvGrpSpPr>
        <p:grpSpPr>
          <a:xfrm>
            <a:off x="1497623" y="2187822"/>
            <a:ext cx="1459066" cy="1459066"/>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id="25" name="AutoShape 25"/>
          <p:cNvSpPr/>
          <p:nvPr/>
        </p:nvSpPr>
        <p:spPr>
          <a:xfrm rot="5400000">
            <a:off x="1941402" y="2879255"/>
            <a:ext cx="571508" cy="0"/>
          </a:xfrm>
          <a:prstGeom prst="line">
            <a:avLst/>
          </a:prstGeom>
          <a:ln w="76200" cap="rnd">
            <a:solidFill>
              <a:srgbClr val="FFFFFF"/>
            </a:solidFill>
            <a:prstDash val="solid"/>
            <a:headEnd type="none" w="sm" len="sm"/>
            <a:tailEnd type="arrow" w="med"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42" b="-5450"/>
            </a:stretch>
          </a:blipFill>
        </p:spPr>
      </p:sp>
      <p:sp>
        <p:nvSpPr>
          <p:cNvPr id="3" name="Freeform 3"/>
          <p:cNvSpPr/>
          <p:nvPr/>
        </p:nvSpPr>
        <p:spPr>
          <a:xfrm>
            <a:off x="0" y="4863318"/>
            <a:ext cx="18288000" cy="5423682"/>
          </a:xfrm>
          <a:custGeom>
            <a:avLst/>
            <a:gdLst/>
            <a:ahLst/>
            <a:cxnLst/>
            <a:rect l="l" t="t" r="r" b="b"/>
            <a:pathLst>
              <a:path w="18288000" h="5423682">
                <a:moveTo>
                  <a:pt x="0" y="0"/>
                </a:moveTo>
                <a:lnTo>
                  <a:pt x="18288000" y="0"/>
                </a:lnTo>
                <a:lnTo>
                  <a:pt x="18288000" y="5423682"/>
                </a:lnTo>
                <a:lnTo>
                  <a:pt x="0" y="5423682"/>
                </a:lnTo>
                <a:lnTo>
                  <a:pt x="0" y="0"/>
                </a:lnTo>
                <a:close/>
              </a:path>
            </a:pathLst>
          </a:custGeom>
          <a:blipFill>
            <a:blip r:embed="rId3">
              <a:alphaModFix amt="75000"/>
            </a:blip>
            <a:stretch>
              <a:fillRect t="-114325" b="-10607"/>
            </a:stretch>
          </a:blipFill>
        </p:spPr>
      </p:sp>
      <p:sp>
        <p:nvSpPr>
          <p:cNvPr id="4" name="TextBox 4"/>
          <p:cNvSpPr txBox="1"/>
          <p:nvPr/>
        </p:nvSpPr>
        <p:spPr>
          <a:xfrm>
            <a:off x="1123950" y="5895975"/>
            <a:ext cx="11851283" cy="2463165"/>
          </a:xfrm>
          <a:prstGeom prst="rect">
            <a:avLst/>
          </a:prstGeom>
        </p:spPr>
        <p:txBody>
          <a:bodyPr lIns="0" tIns="0" rIns="0" bIns="0" rtlCol="0" anchor="t">
            <a:spAutoFit/>
          </a:bodyPr>
          <a:lstStyle/>
          <a:p>
            <a:pPr>
              <a:lnSpc>
                <a:spcPts val="20160"/>
              </a:lnSpc>
            </a:pPr>
            <a:r>
              <a:rPr lang="en-US" sz="14400" spc="2390">
                <a:solidFill>
                  <a:srgbClr val="FFFFFF"/>
                </a:solidFill>
                <a:latin typeface="Nunito Sans Heavy"/>
              </a:rPr>
              <a:t>THANKS</a:t>
            </a:r>
          </a:p>
        </p:txBody>
      </p:sp>
      <p:sp>
        <p:nvSpPr>
          <p:cNvPr id="5" name="Freeform 5"/>
          <p:cNvSpPr/>
          <p:nvPr/>
        </p:nvSpPr>
        <p:spPr>
          <a:xfrm>
            <a:off x="15232673" y="3850005"/>
            <a:ext cx="2026627" cy="2026627"/>
          </a:xfrm>
          <a:custGeom>
            <a:avLst/>
            <a:gdLst/>
            <a:ahLst/>
            <a:cxnLst/>
            <a:rect l="l" t="t" r="r" b="b"/>
            <a:pathLst>
              <a:path w="2026627" h="2026627">
                <a:moveTo>
                  <a:pt x="0" y="0"/>
                </a:moveTo>
                <a:lnTo>
                  <a:pt x="2026627" y="0"/>
                </a:lnTo>
                <a:lnTo>
                  <a:pt x="2026627" y="2026627"/>
                </a:lnTo>
                <a:lnTo>
                  <a:pt x="0" y="2026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219200" y="8060055"/>
            <a:ext cx="8648487" cy="712470"/>
          </a:xfrm>
          <a:prstGeom prst="rect">
            <a:avLst/>
          </a:prstGeom>
        </p:spPr>
        <p:txBody>
          <a:bodyPr lIns="0" tIns="0" rIns="0" bIns="0" rtlCol="0" anchor="t">
            <a:spAutoFit/>
          </a:bodyPr>
          <a:lstStyle/>
          <a:p>
            <a:pPr>
              <a:lnSpc>
                <a:spcPts val="5880"/>
              </a:lnSpc>
            </a:pPr>
            <a:r>
              <a:rPr lang="en-US" sz="4200">
                <a:solidFill>
                  <a:srgbClr val="FFFFFF"/>
                </a:solidFill>
                <a:latin typeface="Nunito Sans Bold"/>
              </a:rPr>
              <a:t>Follow Us On Social Media</a:t>
            </a:r>
          </a:p>
        </p:txBody>
      </p:sp>
      <p:sp>
        <p:nvSpPr>
          <p:cNvPr id="7" name="TextBox 7"/>
          <p:cNvSpPr txBox="1"/>
          <p:nvPr/>
        </p:nvSpPr>
        <p:spPr>
          <a:xfrm>
            <a:off x="1219200" y="8743950"/>
            <a:ext cx="5398173" cy="469392"/>
          </a:xfrm>
          <a:prstGeom prst="rect">
            <a:avLst/>
          </a:prstGeom>
        </p:spPr>
        <p:txBody>
          <a:bodyPr lIns="0" tIns="0" rIns="0" bIns="0" rtlCol="0" anchor="t">
            <a:spAutoFit/>
          </a:bodyPr>
          <a:lstStyle/>
          <a:p>
            <a:pPr>
              <a:lnSpc>
                <a:spcPts val="3744"/>
              </a:lnSpc>
            </a:pPr>
            <a:r>
              <a:rPr lang="en-US" sz="3200" spc="-64">
                <a:solidFill>
                  <a:srgbClr val="FFFFFF"/>
                </a:solidFill>
                <a:latin typeface="Source Sans Pro"/>
              </a:rPr>
              <a:t>@reallygreatsite</a:t>
            </a:r>
          </a:p>
        </p:txBody>
      </p:sp>
      <p:grpSp>
        <p:nvGrpSpPr>
          <p:cNvPr id="8" name="Group 8"/>
          <p:cNvGrpSpPr/>
          <p:nvPr/>
        </p:nvGrpSpPr>
        <p:grpSpPr>
          <a:xfrm>
            <a:off x="7164804" y="-412152"/>
            <a:ext cx="3958393" cy="1440852"/>
            <a:chOff x="0" y="0"/>
            <a:chExt cx="1980573" cy="720927"/>
          </a:xfrm>
        </p:grpSpPr>
        <p:sp>
          <p:nvSpPr>
            <p:cNvPr id="9" name="Freeform 9"/>
            <p:cNvSpPr/>
            <p:nvPr/>
          </p:nvSpPr>
          <p:spPr>
            <a:xfrm>
              <a:off x="0" y="0"/>
              <a:ext cx="1980573" cy="720927"/>
            </a:xfrm>
            <a:custGeom>
              <a:avLst/>
              <a:gdLst/>
              <a:ahLst/>
              <a:cxnLst/>
              <a:rect l="l" t="t" r="r" b="b"/>
              <a:pathLst>
                <a:path w="1980573" h="720927">
                  <a:moveTo>
                    <a:pt x="1856113" y="720927"/>
                  </a:moveTo>
                  <a:lnTo>
                    <a:pt x="124460" y="720927"/>
                  </a:lnTo>
                  <a:cubicBezTo>
                    <a:pt x="55880" y="720927"/>
                    <a:pt x="0" y="665047"/>
                    <a:pt x="0" y="596467"/>
                  </a:cubicBezTo>
                  <a:lnTo>
                    <a:pt x="0" y="124460"/>
                  </a:lnTo>
                  <a:cubicBezTo>
                    <a:pt x="0" y="55880"/>
                    <a:pt x="55880" y="0"/>
                    <a:pt x="124460" y="0"/>
                  </a:cubicBezTo>
                  <a:lnTo>
                    <a:pt x="1856113" y="0"/>
                  </a:lnTo>
                  <a:cubicBezTo>
                    <a:pt x="1924693" y="0"/>
                    <a:pt x="1980573" y="55880"/>
                    <a:pt x="1980573" y="124460"/>
                  </a:cubicBezTo>
                  <a:lnTo>
                    <a:pt x="1980573" y="596467"/>
                  </a:lnTo>
                  <a:cubicBezTo>
                    <a:pt x="1980573" y="665047"/>
                    <a:pt x="1924693" y="720927"/>
                    <a:pt x="1856113" y="720927"/>
                  </a:cubicBezTo>
                  <a:close/>
                </a:path>
              </a:pathLst>
            </a:custGeom>
            <a:solidFill>
              <a:srgbClr val="F29F05"/>
            </a:solidFill>
          </p:spPr>
        </p:sp>
      </p:grpSp>
      <p:sp>
        <p:nvSpPr>
          <p:cNvPr id="10" name="TextBox 10"/>
          <p:cNvSpPr txBox="1"/>
          <p:nvPr/>
        </p:nvSpPr>
        <p:spPr>
          <a:xfrm>
            <a:off x="7164804" y="228739"/>
            <a:ext cx="3958393" cy="481330"/>
          </a:xfrm>
          <a:prstGeom prst="rect">
            <a:avLst/>
          </a:prstGeom>
        </p:spPr>
        <p:txBody>
          <a:bodyPr lIns="0" tIns="0" rIns="0" bIns="0" rtlCol="0" anchor="t">
            <a:spAutoFit/>
          </a:bodyPr>
          <a:lstStyle/>
          <a:p>
            <a:pPr algn="ctr">
              <a:lnSpc>
                <a:spcPts val="3919"/>
              </a:lnSpc>
            </a:pPr>
            <a:r>
              <a:rPr lang="en-US" sz="2799" spc="344">
                <a:solidFill>
                  <a:srgbClr val="FFFFFF"/>
                </a:solidFill>
                <a:latin typeface="Source Sans Pro"/>
              </a:rPr>
              <a:t>22/04/2023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259</Words>
  <Application>Microsoft Office PowerPoint</Application>
  <PresentationFormat>Custom</PresentationFormat>
  <Paragraphs>70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Nunito Sans Bold</vt:lpstr>
      <vt:lpstr>Source Sans Pro</vt:lpstr>
      <vt:lpstr>Nunito Sans Heavy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Abhar</dc:title>
  <dc:creator>Poojan Mehta</dc:creator>
  <cp:lastModifiedBy>Poojan Mehta</cp:lastModifiedBy>
  <cp:revision>2</cp:revision>
  <dcterms:created xsi:type="dcterms:W3CDTF">2006-08-16T00:00:00Z</dcterms:created>
  <dcterms:modified xsi:type="dcterms:W3CDTF">2024-04-22T06:04:29Z</dcterms:modified>
  <dc:identifier>DAGDBKGCPl4</dc:identifier>
</cp:coreProperties>
</file>